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A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620" autoAdjust="0"/>
  </p:normalViewPr>
  <p:slideViewPr>
    <p:cSldViewPr snapToGrid="0">
      <p:cViewPr>
        <p:scale>
          <a:sx n="90" d="100"/>
          <a:sy n="90" d="100"/>
        </p:scale>
        <p:origin x="-1338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679C0B-F980-4B4B-8C23-EF3A499F069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DEE6BF-DD76-4B0A-BBD0-5E704CD9D590}">
      <dgm:prSet custT="1"/>
      <dgm:spPr>
        <a:solidFill>
          <a:srgbClr val="0070C0"/>
        </a:solidFill>
        <a:ln w="28575">
          <a:solidFill>
            <a:srgbClr val="00B0F0"/>
          </a:solidFill>
        </a:ln>
      </dgm:spPr>
      <dgm:t>
        <a:bodyPr/>
        <a:lstStyle/>
        <a:p>
          <a:pPr rtl="0"/>
          <a:r>
            <a:rPr lang="ru-RU" sz="18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rPr>
            <a:t>Муниципальное бюджетное дошкольное образовательное учреждение </a:t>
          </a:r>
        </a:p>
        <a:p>
          <a:pPr rtl="0"/>
          <a:r>
            <a:rPr lang="ru-RU" sz="18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rPr>
            <a:t>«Детский сад комбинированного вида № 32»</a:t>
          </a:r>
        </a:p>
        <a:p>
          <a:pPr rtl="0"/>
          <a:r>
            <a:rPr lang="ru-RU" sz="18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rPr>
            <a:t> городского округа город Салават Республики Башкортостан</a:t>
          </a:r>
          <a:endParaRPr lang="ru-RU" sz="1800" b="1" cap="none" spc="0" dirty="0">
            <a:ln w="9525">
              <a:solidFill>
                <a:schemeClr val="bg1"/>
              </a:solidFill>
              <a:prstDash val="solid"/>
            </a:ln>
            <a:solidFill>
              <a:schemeClr val="bg1"/>
            </a:solidFill>
            <a:effectLst>
              <a:outerShdw blurRad="12700" dist="38100" dir="2700000" algn="tl" rotWithShape="0">
                <a:schemeClr val="accent5">
                  <a:lumMod val="60000"/>
                  <a:lumOff val="40000"/>
                </a:schemeClr>
              </a:outerShdw>
            </a:effectLst>
            <a:latin typeface="Comic Sans MS" panose="030F0702030302020204" pitchFamily="66" charset="0"/>
          </a:endParaRPr>
        </a:p>
      </dgm:t>
    </dgm:pt>
    <dgm:pt modelId="{0116A66D-3010-4EE3-B3C0-E33CBC5F15E6}" type="parTrans" cxnId="{D76D9E7A-9458-44EA-BDCE-7F7C972FCC02}">
      <dgm:prSet/>
      <dgm:spPr/>
      <dgm:t>
        <a:bodyPr/>
        <a:lstStyle/>
        <a:p>
          <a:endParaRPr lang="ru-RU"/>
        </a:p>
      </dgm:t>
    </dgm:pt>
    <dgm:pt modelId="{B167907D-4143-4B1A-BFC2-C5693C0CF5CD}" type="sibTrans" cxnId="{D76D9E7A-9458-44EA-BDCE-7F7C972FCC02}">
      <dgm:prSet/>
      <dgm:spPr/>
      <dgm:t>
        <a:bodyPr/>
        <a:lstStyle/>
        <a:p>
          <a:endParaRPr lang="ru-RU"/>
        </a:p>
      </dgm:t>
    </dgm:pt>
    <dgm:pt modelId="{9566D266-6127-4C3D-A292-0D3BE1C1D6E8}" type="pres">
      <dgm:prSet presAssocID="{F8679C0B-F980-4B4B-8C23-EF3A499F06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4F5BBC-B9B0-4CAC-BB99-66A5211F17F7}" type="pres">
      <dgm:prSet presAssocID="{78DEE6BF-DD76-4B0A-BBD0-5E704CD9D590}" presName="linNode" presStyleCnt="0"/>
      <dgm:spPr/>
    </dgm:pt>
    <dgm:pt modelId="{FC5E72B2-0B9B-4541-86DA-50FFE6B4EAF1}" type="pres">
      <dgm:prSet presAssocID="{78DEE6BF-DD76-4B0A-BBD0-5E704CD9D590}" presName="parentText" presStyleLbl="node1" presStyleIdx="0" presStyleCnt="1" custScaleX="277078" custLinFactNeighborX="-1839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3C7707-722E-436F-9CDE-2EA116F5899C}" type="presOf" srcId="{78DEE6BF-DD76-4B0A-BBD0-5E704CD9D590}" destId="{FC5E72B2-0B9B-4541-86DA-50FFE6B4EAF1}" srcOrd="0" destOrd="0" presId="urn:microsoft.com/office/officeart/2005/8/layout/vList5"/>
    <dgm:cxn modelId="{D76D9E7A-9458-44EA-BDCE-7F7C972FCC02}" srcId="{F8679C0B-F980-4B4B-8C23-EF3A499F069A}" destId="{78DEE6BF-DD76-4B0A-BBD0-5E704CD9D590}" srcOrd="0" destOrd="0" parTransId="{0116A66D-3010-4EE3-B3C0-E33CBC5F15E6}" sibTransId="{B167907D-4143-4B1A-BFC2-C5693C0CF5CD}"/>
    <dgm:cxn modelId="{D67EE812-F9CE-4F13-8868-384CACE649DC}" type="presOf" srcId="{F8679C0B-F980-4B4B-8C23-EF3A499F069A}" destId="{9566D266-6127-4C3D-A292-0D3BE1C1D6E8}" srcOrd="0" destOrd="0" presId="urn:microsoft.com/office/officeart/2005/8/layout/vList5"/>
    <dgm:cxn modelId="{572DCFB9-BAF7-4167-9A9E-252BAD3F182D}" type="presParOf" srcId="{9566D266-6127-4C3D-A292-0D3BE1C1D6E8}" destId="{474F5BBC-B9B0-4CAC-BB99-66A5211F17F7}" srcOrd="0" destOrd="0" presId="urn:microsoft.com/office/officeart/2005/8/layout/vList5"/>
    <dgm:cxn modelId="{0694C417-91AE-42B0-B4C1-CBA415A7C74A}" type="presParOf" srcId="{474F5BBC-B9B0-4CAC-BB99-66A5211F17F7}" destId="{FC5E72B2-0B9B-4541-86DA-50FFE6B4EAF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8679C0B-F980-4B4B-8C23-EF3A499F069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BDD642-7477-4FA7-981E-2983837212C7}">
      <dgm:prSet custT="1"/>
      <dgm:spPr>
        <a:solidFill>
          <a:srgbClr val="64A078"/>
        </a:solidFill>
      </dgm:spPr>
      <dgm:t>
        <a:bodyPr/>
        <a:lstStyle/>
        <a:p>
          <a:r>
            <a:rPr lang="ru-RU" sz="2400" b="1" i="0" dirty="0" smtClean="0">
              <a:solidFill>
                <a:srgbClr val="FF0000"/>
              </a:solidFill>
              <a:latin typeface="Comic Sans MS" pitchFamily="66" charset="0"/>
            </a:rPr>
            <a:t>ВЫПУСКНОЙ БАЛ </a:t>
          </a:r>
          <a:r>
            <a:rPr lang="ru-RU" sz="2000" b="1" i="0" dirty="0" smtClean="0">
              <a:solidFill>
                <a:schemeClr val="bg1"/>
              </a:solidFill>
              <a:latin typeface="Comic Sans MS" pitchFamily="66" charset="0"/>
            </a:rPr>
            <a:t>в нашем детском саду - особое событие для ребенка и его родителей. Выпускной бал – это первая ступенька во взрослую жизнь. Вокруг царит атмосфера торжества и волнения, -ведь не даром поётся в песне, что этот праздник одновременно </a:t>
          </a:r>
          <a:r>
            <a:rPr lang="ru-RU" sz="2000" b="1" i="1" dirty="0" smtClean="0">
              <a:solidFill>
                <a:schemeClr val="bg1"/>
              </a:solidFill>
              <a:latin typeface="Comic Sans MS" pitchFamily="66" charset="0"/>
            </a:rPr>
            <a:t>«грустный и весёлый- мы любимых дошколят провожаем в школу»</a:t>
          </a:r>
          <a:r>
            <a:rPr lang="ru-RU" sz="2000" b="1" i="0" dirty="0" smtClean="0">
              <a:solidFill>
                <a:schemeClr val="bg1"/>
              </a:solidFill>
              <a:latin typeface="Comic Sans MS" pitchFamily="66" charset="0"/>
            </a:rPr>
            <a:t>. </a:t>
          </a:r>
          <a:endParaRPr lang="ru-RU" sz="2000" b="1" dirty="0">
            <a:solidFill>
              <a:schemeClr val="bg1"/>
            </a:solidFill>
            <a:latin typeface="Comic Sans MS" pitchFamily="66" charset="0"/>
          </a:endParaRPr>
        </a:p>
      </dgm:t>
    </dgm:pt>
    <dgm:pt modelId="{CD40A0F5-6ECA-431C-B4C9-5E8CF09DF783}" type="parTrans" cxnId="{D333C831-B8F8-414C-8698-B73F9FEB1021}">
      <dgm:prSet/>
      <dgm:spPr/>
      <dgm:t>
        <a:bodyPr/>
        <a:lstStyle/>
        <a:p>
          <a:endParaRPr lang="ru-RU"/>
        </a:p>
      </dgm:t>
    </dgm:pt>
    <dgm:pt modelId="{DD7A6370-8FC2-4E4A-A6B4-2FC3CE09F433}" type="sibTrans" cxnId="{D333C831-B8F8-414C-8698-B73F9FEB1021}">
      <dgm:prSet/>
      <dgm:spPr/>
      <dgm:t>
        <a:bodyPr/>
        <a:lstStyle/>
        <a:p>
          <a:endParaRPr lang="ru-RU"/>
        </a:p>
      </dgm:t>
    </dgm:pt>
    <dgm:pt modelId="{9566D266-6127-4C3D-A292-0D3BE1C1D6E8}" type="pres">
      <dgm:prSet presAssocID="{F8679C0B-F980-4B4B-8C23-EF3A499F06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160EDA-1517-4BE3-AA01-7C3907A775FC}" type="pres">
      <dgm:prSet presAssocID="{A6BDD642-7477-4FA7-981E-2983837212C7}" presName="linNode" presStyleCnt="0"/>
      <dgm:spPr/>
    </dgm:pt>
    <dgm:pt modelId="{C735FC00-0A33-4BC1-BD50-DC7B4438A982}" type="pres">
      <dgm:prSet presAssocID="{A6BDD642-7477-4FA7-981E-2983837212C7}" presName="parentText" presStyleLbl="node1" presStyleIdx="0" presStyleCnt="1" custScaleX="2742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33C831-B8F8-414C-8698-B73F9FEB1021}" srcId="{F8679C0B-F980-4B4B-8C23-EF3A499F069A}" destId="{A6BDD642-7477-4FA7-981E-2983837212C7}" srcOrd="0" destOrd="0" parTransId="{CD40A0F5-6ECA-431C-B4C9-5E8CF09DF783}" sibTransId="{DD7A6370-8FC2-4E4A-A6B4-2FC3CE09F433}"/>
    <dgm:cxn modelId="{5BDF5B29-BF23-4EFE-8C47-09FE833130DB}" type="presOf" srcId="{F8679C0B-F980-4B4B-8C23-EF3A499F069A}" destId="{9566D266-6127-4C3D-A292-0D3BE1C1D6E8}" srcOrd="0" destOrd="0" presId="urn:microsoft.com/office/officeart/2005/8/layout/vList5"/>
    <dgm:cxn modelId="{AFA5A41A-BA02-444D-98A8-02A86E7006DB}" type="presOf" srcId="{A6BDD642-7477-4FA7-981E-2983837212C7}" destId="{C735FC00-0A33-4BC1-BD50-DC7B4438A982}" srcOrd="0" destOrd="0" presId="urn:microsoft.com/office/officeart/2005/8/layout/vList5"/>
    <dgm:cxn modelId="{68E99D7A-BE66-4761-A4B7-3D0D6C006AD0}" type="presParOf" srcId="{9566D266-6127-4C3D-A292-0D3BE1C1D6E8}" destId="{73160EDA-1517-4BE3-AA01-7C3907A775FC}" srcOrd="0" destOrd="0" presId="urn:microsoft.com/office/officeart/2005/8/layout/vList5"/>
    <dgm:cxn modelId="{70BB8923-F5D5-46C4-AD0A-0D56D403D094}" type="presParOf" srcId="{73160EDA-1517-4BE3-AA01-7C3907A775FC}" destId="{C735FC00-0A33-4BC1-BD50-DC7B4438A98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679C0B-F980-4B4B-8C23-EF3A499F069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7BCFBF-2528-4009-B497-918286EB98FA}">
      <dgm:prSet custT="1"/>
      <dgm:spPr>
        <a:solidFill>
          <a:srgbClr val="64A078"/>
        </a:solidFill>
      </dgm:spPr>
      <dgm:t>
        <a:bodyPr/>
        <a:lstStyle/>
        <a:p>
          <a:r>
            <a:rPr lang="ru-RU" sz="2000" b="1" dirty="0">
              <a:latin typeface="Comic Sans MS" pitchFamily="66" charset="0"/>
            </a:rPr>
            <a:t>Утренник в детском саду можно назвать важным событием в жизни ребенка. Здесь он узнает, как сочетается его личное удовольствие с выполнением обязательств. Здесь он учится совместной с другими детьми творческой деятельности. Здесь же он узнает о том, что такое сценарий и правила. И, конечно же, здесь он впервые проявляет свои способности и интересы.</a:t>
          </a:r>
        </a:p>
      </dgm:t>
    </dgm:pt>
    <dgm:pt modelId="{DDF63A47-97FC-4735-AF47-8EEAD3678013}" type="parTrans" cxnId="{644FD055-369B-4E49-B0BB-6D08D539BDF7}">
      <dgm:prSet/>
      <dgm:spPr/>
      <dgm:t>
        <a:bodyPr/>
        <a:lstStyle/>
        <a:p>
          <a:endParaRPr lang="ru-RU"/>
        </a:p>
      </dgm:t>
    </dgm:pt>
    <dgm:pt modelId="{2524C775-FA4E-4145-812A-5599CB437F00}" type="sibTrans" cxnId="{644FD055-369B-4E49-B0BB-6D08D539BDF7}">
      <dgm:prSet/>
      <dgm:spPr/>
      <dgm:t>
        <a:bodyPr/>
        <a:lstStyle/>
        <a:p>
          <a:endParaRPr lang="ru-RU"/>
        </a:p>
      </dgm:t>
    </dgm:pt>
    <dgm:pt modelId="{9566D266-6127-4C3D-A292-0D3BE1C1D6E8}" type="pres">
      <dgm:prSet presAssocID="{F8679C0B-F980-4B4B-8C23-EF3A499F06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536F12-9B5A-420F-8E9F-8C3A9D175156}" type="pres">
      <dgm:prSet presAssocID="{357BCFBF-2528-4009-B497-918286EB98FA}" presName="linNode" presStyleCnt="0"/>
      <dgm:spPr/>
    </dgm:pt>
    <dgm:pt modelId="{F45A878A-6481-409F-B7E3-5F4B2B154BAB}" type="pres">
      <dgm:prSet presAssocID="{357BCFBF-2528-4009-B497-918286EB98FA}" presName="parentText" presStyleLbl="node1" presStyleIdx="0" presStyleCnt="1" custScaleX="278049" custScaleY="2000000" custLinFactNeighborX="-52604" custLinFactNeighborY="644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574E4A-7A8F-4598-BB69-9F6F5EB2B29C}" type="presOf" srcId="{F8679C0B-F980-4B4B-8C23-EF3A499F069A}" destId="{9566D266-6127-4C3D-A292-0D3BE1C1D6E8}" srcOrd="0" destOrd="0" presId="urn:microsoft.com/office/officeart/2005/8/layout/vList5"/>
    <dgm:cxn modelId="{FAB47728-4431-49F4-960E-CCA871AF9317}" type="presOf" srcId="{357BCFBF-2528-4009-B497-918286EB98FA}" destId="{F45A878A-6481-409F-B7E3-5F4B2B154BAB}" srcOrd="0" destOrd="0" presId="urn:microsoft.com/office/officeart/2005/8/layout/vList5"/>
    <dgm:cxn modelId="{644FD055-369B-4E49-B0BB-6D08D539BDF7}" srcId="{F8679C0B-F980-4B4B-8C23-EF3A499F069A}" destId="{357BCFBF-2528-4009-B497-918286EB98FA}" srcOrd="0" destOrd="0" parTransId="{DDF63A47-97FC-4735-AF47-8EEAD3678013}" sibTransId="{2524C775-FA4E-4145-812A-5599CB437F00}"/>
    <dgm:cxn modelId="{DFDA888D-817B-4E5A-941B-E25E09DEE52F}" type="presParOf" srcId="{9566D266-6127-4C3D-A292-0D3BE1C1D6E8}" destId="{28536F12-9B5A-420F-8E9F-8C3A9D175156}" srcOrd="0" destOrd="0" presId="urn:microsoft.com/office/officeart/2005/8/layout/vList5"/>
    <dgm:cxn modelId="{D75FCC24-14C6-4E1E-8A5F-BD2A9CA0F5F3}" type="presParOf" srcId="{28536F12-9B5A-420F-8E9F-8C3A9D175156}" destId="{F45A878A-6481-409F-B7E3-5F4B2B154BA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679C0B-F980-4B4B-8C23-EF3A499F069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E31D0C-F180-4651-85DF-032D4C8DC19C}">
      <dgm:prSet custT="1"/>
      <dgm:spPr>
        <a:solidFill>
          <a:srgbClr val="00B050"/>
        </a:solidFill>
      </dgm:spPr>
      <dgm:t>
        <a:bodyPr/>
        <a:lstStyle/>
        <a:p>
          <a:r>
            <a:rPr lang="ru-RU" sz="2400" b="1" i="0" dirty="0" smtClean="0">
              <a:solidFill>
                <a:srgbClr val="FF0000"/>
              </a:solidFill>
              <a:latin typeface="Comic Sans MS" pitchFamily="66" charset="0"/>
            </a:rPr>
            <a:t>«День защиты детей — 1 июня»</a:t>
          </a:r>
          <a:r>
            <a:rPr lang="ru-RU" sz="2400" b="1" dirty="0" smtClean="0">
              <a:solidFill>
                <a:srgbClr val="FF0000"/>
              </a:solidFill>
              <a:latin typeface="Comic Sans MS" pitchFamily="66" charset="0"/>
            </a:rPr>
            <a:t/>
          </a:r>
          <a:br>
            <a:rPr lang="ru-RU" sz="2400" b="1" dirty="0" smtClean="0">
              <a:solidFill>
                <a:srgbClr val="FF0000"/>
              </a:solidFill>
              <a:latin typeface="Comic Sans MS" pitchFamily="66" charset="0"/>
            </a:rPr>
          </a:br>
          <a:r>
            <a:rPr lang="ru-RU" sz="2000" b="1" dirty="0" smtClean="0">
              <a:latin typeface="Comic Sans MS" pitchFamily="66" charset="0"/>
            </a:rPr>
            <a:t/>
          </a:r>
          <a:br>
            <a:rPr lang="ru-RU" sz="2000" b="1" dirty="0" smtClean="0">
              <a:latin typeface="Comic Sans MS" pitchFamily="66" charset="0"/>
            </a:rPr>
          </a:br>
          <a:r>
            <a:rPr lang="ru-RU" sz="2000" b="1" i="0" dirty="0" smtClean="0">
              <a:latin typeface="Comic Sans MS" pitchFamily="66" charset="0"/>
            </a:rPr>
            <a:t>﻿﻿Пусть у каждого ребёнка будет детство.</a:t>
          </a:r>
          <a:r>
            <a:rPr lang="ru-RU" sz="2000" b="1" dirty="0" smtClean="0">
              <a:latin typeface="Comic Sans MS" pitchFamily="66" charset="0"/>
            </a:rPr>
            <a:t/>
          </a:r>
          <a:br>
            <a:rPr lang="ru-RU" sz="2000" b="1" dirty="0" smtClean="0">
              <a:latin typeface="Comic Sans MS" pitchFamily="66" charset="0"/>
            </a:rPr>
          </a:br>
          <a:r>
            <a:rPr lang="ru-RU" sz="2000" b="1" i="0" dirty="0" smtClean="0">
              <a:latin typeface="Comic Sans MS" pitchFamily="66" charset="0"/>
            </a:rPr>
            <a:t>Будет дом, счастливая семья.</a:t>
          </a:r>
          <a:r>
            <a:rPr lang="ru-RU" sz="2000" b="1" dirty="0" smtClean="0">
              <a:latin typeface="Comic Sans MS" pitchFamily="66" charset="0"/>
            </a:rPr>
            <a:t/>
          </a:r>
          <a:br>
            <a:rPr lang="ru-RU" sz="2000" b="1" dirty="0" smtClean="0">
              <a:latin typeface="Comic Sans MS" pitchFamily="66" charset="0"/>
            </a:rPr>
          </a:br>
          <a:r>
            <a:rPr lang="ru-RU" sz="2000" b="1" i="0" dirty="0" smtClean="0">
              <a:latin typeface="Comic Sans MS" pitchFamily="66" charset="0"/>
            </a:rPr>
            <a:t>И оставьте каждому в наследство</a:t>
          </a:r>
          <a:r>
            <a:rPr lang="ru-RU" sz="2000" b="1" dirty="0" smtClean="0">
              <a:latin typeface="Comic Sans MS" pitchFamily="66" charset="0"/>
            </a:rPr>
            <a:t/>
          </a:r>
          <a:br>
            <a:rPr lang="ru-RU" sz="2000" b="1" dirty="0" smtClean="0">
              <a:latin typeface="Comic Sans MS" pitchFamily="66" charset="0"/>
            </a:rPr>
          </a:br>
          <a:r>
            <a:rPr lang="ru-RU" sz="2000" b="1" i="0" dirty="0" smtClean="0">
              <a:latin typeface="Comic Sans MS" pitchFamily="66" charset="0"/>
            </a:rPr>
            <a:t>Клад заботы и внимания, не тая.</a:t>
          </a:r>
          <a:r>
            <a:rPr lang="ru-RU" sz="2000" b="1" dirty="0" smtClean="0">
              <a:latin typeface="Comic Sans MS" pitchFamily="66" charset="0"/>
            </a:rPr>
            <a:t/>
          </a:r>
          <a:br>
            <a:rPr lang="ru-RU" sz="2000" b="1" dirty="0" smtClean="0">
              <a:latin typeface="Comic Sans MS" pitchFamily="66" charset="0"/>
            </a:rPr>
          </a:br>
          <a:r>
            <a:rPr lang="ru-RU" sz="2000" b="1" i="0" dirty="0" smtClean="0">
              <a:latin typeface="Comic Sans MS" pitchFamily="66" charset="0"/>
            </a:rPr>
            <a:t>Пусть звучит почаще детский смех</a:t>
          </a:r>
          <a:r>
            <a:rPr lang="ru-RU" sz="2000" b="1" dirty="0" smtClean="0">
              <a:latin typeface="Comic Sans MS" pitchFamily="66" charset="0"/>
            </a:rPr>
            <a:t/>
          </a:r>
          <a:br>
            <a:rPr lang="ru-RU" sz="2000" b="1" dirty="0" smtClean="0">
              <a:latin typeface="Comic Sans MS" pitchFamily="66" charset="0"/>
            </a:rPr>
          </a:br>
          <a:r>
            <a:rPr lang="ru-RU" sz="2000" b="1" i="0" dirty="0" smtClean="0">
              <a:latin typeface="Comic Sans MS" pitchFamily="66" charset="0"/>
            </a:rPr>
            <a:t>Будет больше радостных затей.</a:t>
          </a:r>
          <a:r>
            <a:rPr lang="ru-RU" sz="2000" b="1" dirty="0" smtClean="0">
              <a:latin typeface="Comic Sans MS" pitchFamily="66" charset="0"/>
            </a:rPr>
            <a:t/>
          </a:r>
          <a:br>
            <a:rPr lang="ru-RU" sz="2000" b="1" dirty="0" smtClean="0">
              <a:latin typeface="Comic Sans MS" pitchFamily="66" charset="0"/>
            </a:rPr>
          </a:br>
          <a:r>
            <a:rPr lang="ru-RU" sz="2000" b="1" i="0" dirty="0" smtClean="0">
              <a:latin typeface="Comic Sans MS" pitchFamily="66" charset="0"/>
            </a:rPr>
            <a:t>Мы сегодня поздравляем всех</a:t>
          </a:r>
          <a:r>
            <a:rPr lang="ru-RU" sz="2000" b="1" dirty="0" smtClean="0">
              <a:latin typeface="Comic Sans MS" pitchFamily="66" charset="0"/>
            </a:rPr>
            <a:t/>
          </a:r>
          <a:br>
            <a:rPr lang="ru-RU" sz="2000" b="1" dirty="0" smtClean="0">
              <a:latin typeface="Comic Sans MS" pitchFamily="66" charset="0"/>
            </a:rPr>
          </a:br>
          <a:r>
            <a:rPr lang="ru-RU" sz="2000" b="1" i="0" dirty="0" smtClean="0">
              <a:latin typeface="Comic Sans MS" pitchFamily="66" charset="0"/>
            </a:rPr>
            <a:t>С Днём защиты дорогих детей!</a:t>
          </a:r>
          <a:endParaRPr lang="ru-RU" sz="2000" b="1" dirty="0">
            <a:latin typeface="Comic Sans MS" pitchFamily="66" charset="0"/>
          </a:endParaRPr>
        </a:p>
      </dgm:t>
    </dgm:pt>
    <dgm:pt modelId="{E459B7BE-54D4-4AFA-A04D-CF95520295CF}" type="parTrans" cxnId="{94EA8DEA-0E34-4002-B676-18E93F145E79}">
      <dgm:prSet/>
      <dgm:spPr/>
      <dgm:t>
        <a:bodyPr/>
        <a:lstStyle/>
        <a:p>
          <a:endParaRPr lang="ru-RU"/>
        </a:p>
      </dgm:t>
    </dgm:pt>
    <dgm:pt modelId="{90CACA73-E4DA-4558-8B08-3A33CA0B8F76}" type="sibTrans" cxnId="{94EA8DEA-0E34-4002-B676-18E93F145E79}">
      <dgm:prSet/>
      <dgm:spPr/>
      <dgm:t>
        <a:bodyPr/>
        <a:lstStyle/>
        <a:p>
          <a:endParaRPr lang="ru-RU"/>
        </a:p>
      </dgm:t>
    </dgm:pt>
    <dgm:pt modelId="{9566D266-6127-4C3D-A292-0D3BE1C1D6E8}" type="pres">
      <dgm:prSet presAssocID="{F8679C0B-F980-4B4B-8C23-EF3A499F06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90E4B8-C0FB-4ED2-BECF-532E15C1CE65}" type="pres">
      <dgm:prSet presAssocID="{30E31D0C-F180-4651-85DF-032D4C8DC19C}" presName="linNode" presStyleCnt="0"/>
      <dgm:spPr/>
    </dgm:pt>
    <dgm:pt modelId="{BF0FB846-39D2-4C55-BBA0-BF63F8C15EA9}" type="pres">
      <dgm:prSet presAssocID="{30E31D0C-F180-4651-85DF-032D4C8DC19C}" presName="parentText" presStyleLbl="node1" presStyleIdx="0" presStyleCnt="1" custScaleX="277778" custLinFactX="292656" custLinFactNeighborX="300000" custLinFactNeighborY="59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EA8DEA-0E34-4002-B676-18E93F145E79}" srcId="{F8679C0B-F980-4B4B-8C23-EF3A499F069A}" destId="{30E31D0C-F180-4651-85DF-032D4C8DC19C}" srcOrd="0" destOrd="0" parTransId="{E459B7BE-54D4-4AFA-A04D-CF95520295CF}" sibTransId="{90CACA73-E4DA-4558-8B08-3A33CA0B8F76}"/>
    <dgm:cxn modelId="{CCEA0074-3D11-401B-B2B7-027DB14C8CBB}" type="presOf" srcId="{F8679C0B-F980-4B4B-8C23-EF3A499F069A}" destId="{9566D266-6127-4C3D-A292-0D3BE1C1D6E8}" srcOrd="0" destOrd="0" presId="urn:microsoft.com/office/officeart/2005/8/layout/vList5"/>
    <dgm:cxn modelId="{5E690159-265C-49DB-90F9-7D93CFA00746}" type="presOf" srcId="{30E31D0C-F180-4651-85DF-032D4C8DC19C}" destId="{BF0FB846-39D2-4C55-BBA0-BF63F8C15EA9}" srcOrd="0" destOrd="0" presId="urn:microsoft.com/office/officeart/2005/8/layout/vList5"/>
    <dgm:cxn modelId="{F4E333AB-AAC8-446E-A51C-A59528406E85}" type="presParOf" srcId="{9566D266-6127-4C3D-A292-0D3BE1C1D6E8}" destId="{4490E4B8-C0FB-4ED2-BECF-532E15C1CE65}" srcOrd="0" destOrd="0" presId="urn:microsoft.com/office/officeart/2005/8/layout/vList5"/>
    <dgm:cxn modelId="{CBA30CE3-C819-478A-9B4D-D4357166331A}" type="presParOf" srcId="{4490E4B8-C0FB-4ED2-BECF-532E15C1CE65}" destId="{BF0FB846-39D2-4C55-BBA0-BF63F8C15EA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679C0B-F980-4B4B-8C23-EF3A499F069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64895E-012B-4A30-A305-49D6249F3248}">
      <dgm:prSet custT="1"/>
      <dgm:spPr>
        <a:solidFill>
          <a:srgbClr val="92D050"/>
        </a:solidFill>
      </dgm:spPr>
      <dgm:t>
        <a:bodyPr/>
        <a:lstStyle/>
        <a:p>
          <a:r>
            <a:rPr lang="ru-RU" sz="2000" b="1" i="0" dirty="0" smtClean="0">
              <a:solidFill>
                <a:srgbClr val="FF0000"/>
              </a:solidFill>
              <a:latin typeface="Comic Sans MS" pitchFamily="66" charset="0"/>
            </a:rPr>
            <a:t>ОСЕННИЕ УТРЕННИКИ</a:t>
          </a:r>
          <a:r>
            <a:rPr lang="ru-RU" sz="2000" b="1" dirty="0" smtClean="0">
              <a:solidFill>
                <a:srgbClr val="FF0000"/>
              </a:solidFill>
              <a:latin typeface="Comic Sans MS" pitchFamily="66" charset="0"/>
            </a:rPr>
            <a:t/>
          </a:r>
          <a:br>
            <a:rPr lang="ru-RU" sz="2000" b="1" dirty="0" smtClean="0">
              <a:solidFill>
                <a:srgbClr val="FF0000"/>
              </a:solidFill>
              <a:latin typeface="Comic Sans MS" pitchFamily="66" charset="0"/>
            </a:rPr>
          </a:br>
          <a:r>
            <a:rPr lang="ru-RU" sz="1600" b="1" i="0" dirty="0" smtClean="0">
              <a:solidFill>
                <a:srgbClr val="002060"/>
              </a:solidFill>
              <a:latin typeface="Comic Sans MS" pitchFamily="66" charset="0"/>
            </a:rPr>
            <a:t>Чего в детском саду обычно ждут дети? Конечно, праздника!</a:t>
          </a:r>
          <a:r>
            <a:rPr lang="ru-RU" sz="1600" b="1" dirty="0" smtClean="0">
              <a:solidFill>
                <a:srgbClr val="002060"/>
              </a:solidFill>
              <a:latin typeface="Comic Sans MS" pitchFamily="66" charset="0"/>
            </a:rPr>
            <a:t/>
          </a:r>
          <a:br>
            <a:rPr lang="ru-RU" sz="1600" b="1" dirty="0" smtClean="0">
              <a:solidFill>
                <a:srgbClr val="002060"/>
              </a:solidFill>
              <a:latin typeface="Comic Sans MS" pitchFamily="66" charset="0"/>
            </a:rPr>
          </a:br>
          <a:r>
            <a:rPr lang="ru-RU" sz="1600" b="1" i="0" dirty="0" smtClean="0">
              <a:solidFill>
                <a:srgbClr val="002060"/>
              </a:solidFill>
              <a:latin typeface="Comic Sans MS" pitchFamily="66" charset="0"/>
            </a:rPr>
            <a:t>Осень - чудесное время года, которое дарит неповторимые ощущения и сказочные дни!</a:t>
          </a:r>
          <a:r>
            <a:rPr lang="ru-RU" sz="1600" b="1" dirty="0" smtClean="0">
              <a:solidFill>
                <a:srgbClr val="002060"/>
              </a:solidFill>
              <a:latin typeface="Comic Sans MS" pitchFamily="66" charset="0"/>
            </a:rPr>
            <a:t/>
          </a:r>
          <a:br>
            <a:rPr lang="ru-RU" sz="1600" b="1" dirty="0" smtClean="0">
              <a:solidFill>
                <a:srgbClr val="002060"/>
              </a:solidFill>
              <a:latin typeface="Comic Sans MS" pitchFamily="66" charset="0"/>
            </a:rPr>
          </a:br>
          <a:r>
            <a:rPr lang="ru-RU" sz="1600" b="1" i="0" dirty="0" smtClean="0">
              <a:solidFill>
                <a:srgbClr val="002060"/>
              </a:solidFill>
              <a:latin typeface="Comic Sans MS" pitchFamily="66" charset="0"/>
            </a:rPr>
            <a:t>В один из тёплых осенних деньков устроили мы с ребятами осенние посиделки с песнями, плясками, играми, стихами и ,конечно же, ароматным караваем!</a:t>
          </a:r>
          <a:endParaRPr lang="ru-RU" sz="1600" b="1" dirty="0">
            <a:solidFill>
              <a:srgbClr val="002060"/>
            </a:solidFill>
            <a:latin typeface="Comic Sans MS" pitchFamily="66" charset="0"/>
          </a:endParaRPr>
        </a:p>
      </dgm:t>
    </dgm:pt>
    <dgm:pt modelId="{FF877DBA-26DC-4237-A281-33988F589D85}" type="parTrans" cxnId="{057FDABE-5B1D-4254-9E8E-3934147C3456}">
      <dgm:prSet/>
      <dgm:spPr/>
      <dgm:t>
        <a:bodyPr/>
        <a:lstStyle/>
        <a:p>
          <a:endParaRPr lang="ru-RU"/>
        </a:p>
      </dgm:t>
    </dgm:pt>
    <dgm:pt modelId="{76A53DE0-B844-4984-9507-A38658FA2D2A}" type="sibTrans" cxnId="{057FDABE-5B1D-4254-9E8E-3934147C3456}">
      <dgm:prSet/>
      <dgm:spPr/>
      <dgm:t>
        <a:bodyPr/>
        <a:lstStyle/>
        <a:p>
          <a:endParaRPr lang="ru-RU"/>
        </a:p>
      </dgm:t>
    </dgm:pt>
    <dgm:pt modelId="{9566D266-6127-4C3D-A292-0D3BE1C1D6E8}" type="pres">
      <dgm:prSet presAssocID="{F8679C0B-F980-4B4B-8C23-EF3A499F06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A886F2-3E27-46FD-84CE-A4EDF371838E}" type="pres">
      <dgm:prSet presAssocID="{9164895E-012B-4A30-A305-49D6249F3248}" presName="linNode" presStyleCnt="0"/>
      <dgm:spPr/>
    </dgm:pt>
    <dgm:pt modelId="{2726155C-D314-45C9-8E70-CE1DB8102198}" type="pres">
      <dgm:prSet presAssocID="{9164895E-012B-4A30-A305-49D6249F3248}" presName="parentText" presStyleLbl="node1" presStyleIdx="0" presStyleCnt="1" custScaleX="273774" custLinFactNeighborX="-1045" custLinFactNeighborY="-50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639845-271D-4FB3-94B8-A2D58B70037C}" type="presOf" srcId="{9164895E-012B-4A30-A305-49D6249F3248}" destId="{2726155C-D314-45C9-8E70-CE1DB8102198}" srcOrd="0" destOrd="0" presId="urn:microsoft.com/office/officeart/2005/8/layout/vList5"/>
    <dgm:cxn modelId="{5BDF5B29-BF23-4EFE-8C47-09FE833130DB}" type="presOf" srcId="{F8679C0B-F980-4B4B-8C23-EF3A499F069A}" destId="{9566D266-6127-4C3D-A292-0D3BE1C1D6E8}" srcOrd="0" destOrd="0" presId="urn:microsoft.com/office/officeart/2005/8/layout/vList5"/>
    <dgm:cxn modelId="{057FDABE-5B1D-4254-9E8E-3934147C3456}" srcId="{F8679C0B-F980-4B4B-8C23-EF3A499F069A}" destId="{9164895E-012B-4A30-A305-49D6249F3248}" srcOrd="0" destOrd="0" parTransId="{FF877DBA-26DC-4237-A281-33988F589D85}" sibTransId="{76A53DE0-B844-4984-9507-A38658FA2D2A}"/>
    <dgm:cxn modelId="{774C754F-BF0D-4EFD-9E48-E979218754F9}" type="presParOf" srcId="{9566D266-6127-4C3D-A292-0D3BE1C1D6E8}" destId="{4EA886F2-3E27-46FD-84CE-A4EDF371838E}" srcOrd="0" destOrd="0" presId="urn:microsoft.com/office/officeart/2005/8/layout/vList5"/>
    <dgm:cxn modelId="{F22FCD6C-DD0F-4C73-94DC-8877EB2A877C}" type="presParOf" srcId="{4EA886F2-3E27-46FD-84CE-A4EDF371838E}" destId="{2726155C-D314-45C9-8E70-CE1DB810219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679C0B-F980-4B4B-8C23-EF3A499F069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877383-4218-4D49-B78D-1446D4AA916D}">
      <dgm:prSet custT="1"/>
      <dgm:spPr>
        <a:solidFill>
          <a:srgbClr val="64A078"/>
        </a:solidFill>
      </dgm:spPr>
      <dgm:t>
        <a:bodyPr/>
        <a:lstStyle/>
        <a:p>
          <a:r>
            <a:rPr lang="ru-RU" sz="1600" b="1" i="0" dirty="0" smtClean="0">
              <a:solidFill>
                <a:schemeClr val="bg1"/>
              </a:solidFill>
              <a:latin typeface="Comic Sans MS" pitchFamily="66" charset="0"/>
            </a:rPr>
            <a:t>4 ноября вся Россия отмечает </a:t>
          </a:r>
          <a:r>
            <a:rPr lang="ru-RU" sz="1600" b="1" i="0" dirty="0" smtClean="0">
              <a:solidFill>
                <a:srgbClr val="FF0000"/>
              </a:solidFill>
              <a:latin typeface="Comic Sans MS" pitchFamily="66" charset="0"/>
            </a:rPr>
            <a:t>День Народного Единства. </a:t>
          </a:r>
          <a:r>
            <a:rPr lang="ru-RU" sz="1600" b="1" i="0" dirty="0" smtClean="0">
              <a:solidFill>
                <a:schemeClr val="bg1"/>
              </a:solidFill>
              <a:latin typeface="Comic Sans MS" pitchFamily="66" charset="0"/>
            </a:rPr>
            <a:t> </a:t>
          </a:r>
          <a:r>
            <a:rPr lang="ru-RU" sz="1600" b="1" dirty="0" smtClean="0">
              <a:solidFill>
                <a:schemeClr val="bg1"/>
              </a:solidFill>
              <a:latin typeface="Comic Sans MS" pitchFamily="66" charset="0"/>
            </a:rPr>
            <a:t/>
          </a:r>
          <a:br>
            <a:rPr lang="ru-RU" sz="1600" b="1" dirty="0" smtClean="0">
              <a:solidFill>
                <a:schemeClr val="bg1"/>
              </a:solidFill>
              <a:latin typeface="Comic Sans MS" pitchFamily="66" charset="0"/>
            </a:rPr>
          </a:br>
          <a:r>
            <a:rPr lang="ru-RU" sz="1600" b="1" i="0" dirty="0" smtClean="0">
              <a:solidFill>
                <a:schemeClr val="bg1"/>
              </a:solidFill>
              <a:latin typeface="Comic Sans MS" pitchFamily="66" charset="0"/>
            </a:rPr>
            <a:t>Это общенародный праздник, имеет корни, уходящие достаточно далеко в историческое прошлое нашего государства.</a:t>
          </a:r>
          <a:r>
            <a:rPr lang="ru-RU" sz="1600" b="1" dirty="0" smtClean="0">
              <a:solidFill>
                <a:schemeClr val="bg1"/>
              </a:solidFill>
              <a:latin typeface="Comic Sans MS" pitchFamily="66" charset="0"/>
            </a:rPr>
            <a:t/>
          </a:r>
          <a:br>
            <a:rPr lang="ru-RU" sz="1600" b="1" dirty="0" smtClean="0">
              <a:solidFill>
                <a:schemeClr val="bg1"/>
              </a:solidFill>
              <a:latin typeface="Comic Sans MS" pitchFamily="66" charset="0"/>
            </a:rPr>
          </a:br>
          <a:r>
            <a:rPr lang="ru-RU" sz="1600" b="1" i="0" dirty="0" smtClean="0">
              <a:solidFill>
                <a:schemeClr val="bg1"/>
              </a:solidFill>
              <a:latin typeface="Comic Sans MS" pitchFamily="66" charset="0"/>
            </a:rPr>
            <a:t>В детском саду проходят праздничные мероприятия. В ходе мероприятий дети в доступной форме знакомятся с историей возникновения праздника, подвигами наших предков во имя независимости Родины. Ребята </a:t>
          </a:r>
          <a:r>
            <a:rPr lang="ru-RU" sz="1600" b="1" i="0" dirty="0" smtClean="0">
              <a:solidFill>
                <a:schemeClr val="bg1"/>
              </a:solidFill>
              <a:latin typeface="Comic Sans MS" pitchFamily="66" charset="0"/>
            </a:rPr>
            <a:t>вспоминают </a:t>
          </a:r>
          <a:r>
            <a:rPr lang="ru-RU" sz="1600" b="1" i="0" dirty="0" smtClean="0">
              <a:solidFill>
                <a:schemeClr val="bg1"/>
              </a:solidFill>
              <a:latin typeface="Comic Sans MS" pitchFamily="66" charset="0"/>
            </a:rPr>
            <a:t>о том, как велика и красива наша Родина, как богата событиями её история, закрепили свои знания о   государственных символах. </a:t>
          </a:r>
          <a:endParaRPr lang="ru-RU" sz="1600" b="1" dirty="0">
            <a:solidFill>
              <a:schemeClr val="bg1"/>
            </a:solidFill>
            <a:latin typeface="Comic Sans MS" pitchFamily="66" charset="0"/>
          </a:endParaRPr>
        </a:p>
      </dgm:t>
    </dgm:pt>
    <dgm:pt modelId="{D24127D3-4F50-41E9-A01A-325A457B008B}" type="parTrans" cxnId="{93AADFF0-B2DE-4874-B005-D9F0D2DB8F4E}">
      <dgm:prSet/>
      <dgm:spPr/>
      <dgm:t>
        <a:bodyPr/>
        <a:lstStyle/>
        <a:p>
          <a:endParaRPr lang="ru-RU"/>
        </a:p>
      </dgm:t>
    </dgm:pt>
    <dgm:pt modelId="{F834FC7B-E6C9-45F8-A547-E55DCDFFED04}" type="sibTrans" cxnId="{93AADFF0-B2DE-4874-B005-D9F0D2DB8F4E}">
      <dgm:prSet/>
      <dgm:spPr/>
      <dgm:t>
        <a:bodyPr/>
        <a:lstStyle/>
        <a:p>
          <a:endParaRPr lang="ru-RU"/>
        </a:p>
      </dgm:t>
    </dgm:pt>
    <dgm:pt modelId="{9566D266-6127-4C3D-A292-0D3BE1C1D6E8}" type="pres">
      <dgm:prSet presAssocID="{F8679C0B-F980-4B4B-8C23-EF3A499F06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B1ED4F-EC37-4879-8D38-EF40CAAC6EA4}" type="pres">
      <dgm:prSet presAssocID="{66877383-4218-4D49-B78D-1446D4AA916D}" presName="linNode" presStyleCnt="0"/>
      <dgm:spPr/>
    </dgm:pt>
    <dgm:pt modelId="{0846DFE4-DD07-4B22-B59B-5ECA1AE746D5}" type="pres">
      <dgm:prSet presAssocID="{66877383-4218-4D49-B78D-1446D4AA916D}" presName="parentText" presStyleLbl="node1" presStyleIdx="0" presStyleCnt="1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AADFF0-B2DE-4874-B005-D9F0D2DB8F4E}" srcId="{F8679C0B-F980-4B4B-8C23-EF3A499F069A}" destId="{66877383-4218-4D49-B78D-1446D4AA916D}" srcOrd="0" destOrd="0" parTransId="{D24127D3-4F50-41E9-A01A-325A457B008B}" sibTransId="{F834FC7B-E6C9-45F8-A547-E55DCDFFED04}"/>
    <dgm:cxn modelId="{5BDF5B29-BF23-4EFE-8C47-09FE833130DB}" type="presOf" srcId="{F8679C0B-F980-4B4B-8C23-EF3A499F069A}" destId="{9566D266-6127-4C3D-A292-0D3BE1C1D6E8}" srcOrd="0" destOrd="0" presId="urn:microsoft.com/office/officeart/2005/8/layout/vList5"/>
    <dgm:cxn modelId="{D0288893-DC64-491D-91B3-FACFA2E6F43E}" type="presOf" srcId="{66877383-4218-4D49-B78D-1446D4AA916D}" destId="{0846DFE4-DD07-4B22-B59B-5ECA1AE746D5}" srcOrd="0" destOrd="0" presId="urn:microsoft.com/office/officeart/2005/8/layout/vList5"/>
    <dgm:cxn modelId="{44B69F1F-200F-4B1B-BC43-48B1B9F2BBED}" type="presParOf" srcId="{9566D266-6127-4C3D-A292-0D3BE1C1D6E8}" destId="{7FB1ED4F-EC37-4879-8D38-EF40CAAC6EA4}" srcOrd="0" destOrd="0" presId="urn:microsoft.com/office/officeart/2005/8/layout/vList5"/>
    <dgm:cxn modelId="{B2885AA0-E6D2-4A09-BAA1-D4B9F42A52EE}" type="presParOf" srcId="{7FB1ED4F-EC37-4879-8D38-EF40CAAC6EA4}" destId="{0846DFE4-DD07-4B22-B59B-5ECA1AE746D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8679C0B-F980-4B4B-8C23-EF3A499F069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5D4E16-220B-49F9-B6A7-C5F6A2C80FE2}">
      <dgm:prSet custT="1"/>
      <dgm:spPr>
        <a:solidFill>
          <a:srgbClr val="00B050"/>
        </a:solidFill>
      </dgm:spPr>
      <dgm:t>
        <a:bodyPr/>
        <a:lstStyle/>
        <a:p>
          <a:r>
            <a:rPr lang="ru-RU" sz="2000" b="1" i="0" u="none" dirty="0" smtClean="0">
              <a:solidFill>
                <a:srgbClr val="FF0000"/>
              </a:solidFill>
              <a:latin typeface="Comic Sans MS" pitchFamily="66" charset="0"/>
            </a:rPr>
            <a:t>Новогодний утренник</a:t>
          </a:r>
          <a:r>
            <a:rPr lang="ru-RU" sz="2000" b="1" i="0" u="none" dirty="0" smtClean="0">
              <a:latin typeface="Comic Sans MS" pitchFamily="66" charset="0"/>
            </a:rPr>
            <a:t> </a:t>
          </a:r>
          <a:r>
            <a:rPr lang="ru-RU" sz="2000" b="1" i="0" dirty="0" smtClean="0">
              <a:latin typeface="Comic Sans MS" pitchFamily="66" charset="0"/>
            </a:rPr>
            <a:t>– любимый детский праздник. Здесь много чудесного, </a:t>
          </a:r>
          <a:r>
            <a:rPr lang="ru-RU" sz="2000" b="1" i="0" dirty="0" smtClean="0">
              <a:latin typeface="Comic Sans MS" pitchFamily="66" charset="0"/>
              <a:cs typeface="Calibri" panose="020F0502020204030204" pitchFamily="34" charset="0"/>
            </a:rPr>
            <a:t>необычного</a:t>
          </a:r>
          <a:r>
            <a:rPr lang="ru-RU" sz="2000" b="1" i="0" dirty="0" smtClean="0">
              <a:latin typeface="Comic Sans MS" pitchFamily="66" charset="0"/>
            </a:rPr>
            <a:t>: нарядная ёлка, весёлый карнавал, сказочные персонажи.  Всем ребятам предоставляется возможность принять участие в хороводах, играх, забавах, получить яркие запоминающиеся впечатления, побывать в ролях знакомых героях сказок, мультфильмов.</a:t>
          </a:r>
          <a:endParaRPr lang="ru-RU" sz="2000" b="1" i="0" dirty="0">
            <a:latin typeface="Comic Sans MS" pitchFamily="66" charset="0"/>
          </a:endParaRPr>
        </a:p>
      </dgm:t>
    </dgm:pt>
    <dgm:pt modelId="{A2EBAA95-2EEC-48D4-A8B5-9AB37589E822}" type="parTrans" cxnId="{98E03BE2-55D9-484B-AD86-F31814BF81DF}">
      <dgm:prSet/>
      <dgm:spPr/>
      <dgm:t>
        <a:bodyPr/>
        <a:lstStyle/>
        <a:p>
          <a:endParaRPr lang="ru-RU"/>
        </a:p>
      </dgm:t>
    </dgm:pt>
    <dgm:pt modelId="{CA145274-1CA5-4CBF-9B2B-C14E2CD5C462}" type="sibTrans" cxnId="{98E03BE2-55D9-484B-AD86-F31814BF81DF}">
      <dgm:prSet/>
      <dgm:spPr/>
      <dgm:t>
        <a:bodyPr/>
        <a:lstStyle/>
        <a:p>
          <a:endParaRPr lang="ru-RU"/>
        </a:p>
      </dgm:t>
    </dgm:pt>
    <dgm:pt modelId="{9566D266-6127-4C3D-A292-0D3BE1C1D6E8}" type="pres">
      <dgm:prSet presAssocID="{F8679C0B-F980-4B4B-8C23-EF3A499F06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62CDA1-C935-499A-B904-F1096C530A61}" type="pres">
      <dgm:prSet presAssocID="{D55D4E16-220B-49F9-B6A7-C5F6A2C80FE2}" presName="linNode" presStyleCnt="0"/>
      <dgm:spPr/>
    </dgm:pt>
    <dgm:pt modelId="{5661E692-5367-499F-925C-4509E50921D1}" type="pres">
      <dgm:prSet presAssocID="{D55D4E16-220B-49F9-B6A7-C5F6A2C80FE2}" presName="parentText" presStyleLbl="node1" presStyleIdx="0" presStyleCnt="1" custScaleX="265499" custLinFactNeighborX="-1045" custLinFactNeighborY="-89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D75449-13E9-4260-ADCF-98A06ED7D22B}" type="presOf" srcId="{D55D4E16-220B-49F9-B6A7-C5F6A2C80FE2}" destId="{5661E692-5367-499F-925C-4509E50921D1}" srcOrd="0" destOrd="0" presId="urn:microsoft.com/office/officeart/2005/8/layout/vList5"/>
    <dgm:cxn modelId="{5BDF5B29-BF23-4EFE-8C47-09FE833130DB}" type="presOf" srcId="{F8679C0B-F980-4B4B-8C23-EF3A499F069A}" destId="{9566D266-6127-4C3D-A292-0D3BE1C1D6E8}" srcOrd="0" destOrd="0" presId="urn:microsoft.com/office/officeart/2005/8/layout/vList5"/>
    <dgm:cxn modelId="{98E03BE2-55D9-484B-AD86-F31814BF81DF}" srcId="{F8679C0B-F980-4B4B-8C23-EF3A499F069A}" destId="{D55D4E16-220B-49F9-B6A7-C5F6A2C80FE2}" srcOrd="0" destOrd="0" parTransId="{A2EBAA95-2EEC-48D4-A8B5-9AB37589E822}" sibTransId="{CA145274-1CA5-4CBF-9B2B-C14E2CD5C462}"/>
    <dgm:cxn modelId="{028E2617-42BF-440F-AC35-2EA5ADAADC23}" type="presParOf" srcId="{9566D266-6127-4C3D-A292-0D3BE1C1D6E8}" destId="{7D62CDA1-C935-499A-B904-F1096C530A61}" srcOrd="0" destOrd="0" presId="urn:microsoft.com/office/officeart/2005/8/layout/vList5"/>
    <dgm:cxn modelId="{2AF44BCE-B673-4A7C-9DA3-F359D00C0E4C}" type="presParOf" srcId="{7D62CDA1-C935-499A-B904-F1096C530A61}" destId="{5661E692-5367-499F-925C-4509E50921D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8679C0B-F980-4B4B-8C23-EF3A499F069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DB3921-3B62-48EF-AE4B-9778053E38D7}">
      <dgm:prSet custT="1"/>
      <dgm:spPr>
        <a:solidFill>
          <a:srgbClr val="64A078"/>
        </a:solidFill>
      </dgm:spPr>
      <dgm:t>
        <a:bodyPr/>
        <a:lstStyle/>
        <a:p>
          <a:r>
            <a:rPr lang="ru-RU" sz="1800" b="1" i="0" dirty="0" smtClean="0">
              <a:solidFill>
                <a:srgbClr val="FF0000"/>
              </a:solidFill>
              <a:latin typeface="Comic Sans MS" pitchFamily="66" charset="0"/>
            </a:rPr>
            <a:t>МЕЖДУНАРОДНЫЙ ЖЕНСКИЙ ДЕНЬ 8 МАРТА</a:t>
          </a:r>
          <a:r>
            <a:rPr lang="ru-RU" sz="1800" b="1" dirty="0" smtClean="0">
              <a:solidFill>
                <a:srgbClr val="FF0000"/>
              </a:solidFill>
              <a:latin typeface="Comic Sans MS" pitchFamily="66" charset="0"/>
            </a:rPr>
            <a:t/>
          </a:r>
          <a:br>
            <a:rPr lang="ru-RU" sz="1800" b="1" dirty="0" smtClean="0">
              <a:solidFill>
                <a:srgbClr val="FF0000"/>
              </a:solidFill>
              <a:latin typeface="Comic Sans MS" pitchFamily="66" charset="0"/>
            </a:rPr>
          </a:br>
          <a:r>
            <a:rPr lang="ru-RU" sz="1800" b="1" i="0" dirty="0" smtClean="0">
              <a:latin typeface="Comic Sans MS" pitchFamily="66" charset="0"/>
            </a:rPr>
            <a:t>Милые женщины, добрые, верные!</a:t>
          </a:r>
          <a:r>
            <a:rPr lang="ru-RU" sz="1800" b="1" dirty="0" smtClean="0">
              <a:latin typeface="Comic Sans MS" pitchFamily="66" charset="0"/>
            </a:rPr>
            <a:t/>
          </a:r>
          <a:br>
            <a:rPr lang="ru-RU" sz="1800" b="1" dirty="0" smtClean="0">
              <a:latin typeface="Comic Sans MS" pitchFamily="66" charset="0"/>
            </a:rPr>
          </a:br>
          <a:r>
            <a:rPr lang="ru-RU" sz="1800" b="1" i="0" dirty="0" smtClean="0">
              <a:latin typeface="Comic Sans MS" pitchFamily="66" charset="0"/>
            </a:rPr>
            <a:t>С новой весной вас, с каплями первыми!</a:t>
          </a:r>
          <a:r>
            <a:rPr lang="ru-RU" sz="1800" b="1" dirty="0" smtClean="0">
              <a:latin typeface="Comic Sans MS" pitchFamily="66" charset="0"/>
            </a:rPr>
            <a:t/>
          </a:r>
          <a:br>
            <a:rPr lang="ru-RU" sz="1800" b="1" dirty="0" smtClean="0">
              <a:latin typeface="Comic Sans MS" pitchFamily="66" charset="0"/>
            </a:rPr>
          </a:br>
          <a:r>
            <a:rPr lang="ru-RU" sz="1800" b="1" i="0" dirty="0" smtClean="0">
              <a:latin typeface="Comic Sans MS" pitchFamily="66" charset="0"/>
            </a:rPr>
            <a:t>Мирного неба вам, солнца лучистого,</a:t>
          </a:r>
          <a:r>
            <a:rPr lang="ru-RU" sz="1800" b="1" dirty="0" smtClean="0">
              <a:latin typeface="Comic Sans MS" pitchFamily="66" charset="0"/>
            </a:rPr>
            <a:t/>
          </a:r>
          <a:br>
            <a:rPr lang="ru-RU" sz="1800" b="1" dirty="0" smtClean="0">
              <a:latin typeface="Comic Sans MS" pitchFamily="66" charset="0"/>
            </a:rPr>
          </a:br>
          <a:r>
            <a:rPr lang="ru-RU" sz="1800" b="1" i="0" dirty="0" smtClean="0">
              <a:latin typeface="Comic Sans MS" pitchFamily="66" charset="0"/>
            </a:rPr>
            <a:t>Счастья заветного, самого чистого!</a:t>
          </a:r>
          <a:r>
            <a:rPr lang="ru-RU" sz="1800" b="1" dirty="0" smtClean="0">
              <a:latin typeface="Comic Sans MS" pitchFamily="66" charset="0"/>
            </a:rPr>
            <a:t/>
          </a:r>
          <a:br>
            <a:rPr lang="ru-RU" sz="1800" b="1" dirty="0" smtClean="0">
              <a:latin typeface="Comic Sans MS" pitchFamily="66" charset="0"/>
            </a:rPr>
          </a:br>
          <a:r>
            <a:rPr lang="ru-RU" sz="1800" b="1" i="0" dirty="0" smtClean="0">
              <a:latin typeface="Comic Sans MS" pitchFamily="66" charset="0"/>
            </a:rPr>
            <a:t>Много в вас ласки, тепла, доброты, -</a:t>
          </a:r>
          <a:r>
            <a:rPr lang="ru-RU" sz="1800" b="1" dirty="0" smtClean="0">
              <a:latin typeface="Comic Sans MS" pitchFamily="66" charset="0"/>
            </a:rPr>
            <a:t/>
          </a:r>
          <a:br>
            <a:rPr lang="ru-RU" sz="1800" b="1" dirty="0" smtClean="0">
              <a:latin typeface="Comic Sans MS" pitchFamily="66" charset="0"/>
            </a:rPr>
          </a:br>
          <a:r>
            <a:rPr lang="ru-RU" sz="1800" b="1" i="0" dirty="0" smtClean="0">
              <a:latin typeface="Comic Sans MS" pitchFamily="66" charset="0"/>
            </a:rPr>
            <a:t>Пусть исполняются ваши мечты!</a:t>
          </a:r>
          <a:endParaRPr lang="ru-RU" sz="1800" b="1" dirty="0">
            <a:latin typeface="Comic Sans MS" pitchFamily="66" charset="0"/>
          </a:endParaRPr>
        </a:p>
      </dgm:t>
    </dgm:pt>
    <dgm:pt modelId="{5E228563-B73C-4BFD-8E3C-F9C70282EEB5}" type="parTrans" cxnId="{4365CB9C-A2E0-44C7-A2E6-7514FD1EC386}">
      <dgm:prSet/>
      <dgm:spPr/>
      <dgm:t>
        <a:bodyPr/>
        <a:lstStyle/>
        <a:p>
          <a:endParaRPr lang="ru-RU"/>
        </a:p>
      </dgm:t>
    </dgm:pt>
    <dgm:pt modelId="{7A93D2F7-758B-49CD-AD56-60D2F8DA0961}" type="sibTrans" cxnId="{4365CB9C-A2E0-44C7-A2E6-7514FD1EC386}">
      <dgm:prSet/>
      <dgm:spPr/>
      <dgm:t>
        <a:bodyPr/>
        <a:lstStyle/>
        <a:p>
          <a:endParaRPr lang="ru-RU"/>
        </a:p>
      </dgm:t>
    </dgm:pt>
    <dgm:pt modelId="{9566D266-6127-4C3D-A292-0D3BE1C1D6E8}" type="pres">
      <dgm:prSet presAssocID="{F8679C0B-F980-4B4B-8C23-EF3A499F06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122182-D081-4D46-B560-69E7719D4190}" type="pres">
      <dgm:prSet presAssocID="{5BDB3921-3B62-48EF-AE4B-9778053E38D7}" presName="linNode" presStyleCnt="0"/>
      <dgm:spPr/>
    </dgm:pt>
    <dgm:pt modelId="{3DEDA25D-E582-4CC8-B799-9608E0788217}" type="pres">
      <dgm:prSet presAssocID="{5BDB3921-3B62-48EF-AE4B-9778053E38D7}" presName="parentText" presStyleLbl="node1" presStyleIdx="0" presStyleCnt="1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3F3EDC-9D7D-4DBD-A439-569C59EF53E0}" type="presOf" srcId="{5BDB3921-3B62-48EF-AE4B-9778053E38D7}" destId="{3DEDA25D-E582-4CC8-B799-9608E0788217}" srcOrd="0" destOrd="0" presId="urn:microsoft.com/office/officeart/2005/8/layout/vList5"/>
    <dgm:cxn modelId="{5BDF5B29-BF23-4EFE-8C47-09FE833130DB}" type="presOf" srcId="{F8679C0B-F980-4B4B-8C23-EF3A499F069A}" destId="{9566D266-6127-4C3D-A292-0D3BE1C1D6E8}" srcOrd="0" destOrd="0" presId="urn:microsoft.com/office/officeart/2005/8/layout/vList5"/>
    <dgm:cxn modelId="{4365CB9C-A2E0-44C7-A2E6-7514FD1EC386}" srcId="{F8679C0B-F980-4B4B-8C23-EF3A499F069A}" destId="{5BDB3921-3B62-48EF-AE4B-9778053E38D7}" srcOrd="0" destOrd="0" parTransId="{5E228563-B73C-4BFD-8E3C-F9C70282EEB5}" sibTransId="{7A93D2F7-758B-49CD-AD56-60D2F8DA0961}"/>
    <dgm:cxn modelId="{88B94C82-64CE-4D56-9F74-E9580B1AA5FC}" type="presParOf" srcId="{9566D266-6127-4C3D-A292-0D3BE1C1D6E8}" destId="{52122182-D081-4D46-B560-69E7719D4190}" srcOrd="0" destOrd="0" presId="urn:microsoft.com/office/officeart/2005/8/layout/vList5"/>
    <dgm:cxn modelId="{12F1A282-896F-4A45-971A-56A80A3D3C0E}" type="presParOf" srcId="{52122182-D081-4D46-B560-69E7719D4190}" destId="{3DEDA25D-E582-4CC8-B799-9608E078821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8679C0B-F980-4B4B-8C23-EF3A499F069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702CC1-0A6A-4EED-BE5B-B22C632519AB}">
      <dgm:prSet custT="1"/>
      <dgm:spPr>
        <a:solidFill>
          <a:srgbClr val="00B050"/>
        </a:solidFill>
      </dgm:spPr>
      <dgm:t>
        <a:bodyPr/>
        <a:lstStyle/>
        <a:p>
          <a:r>
            <a:rPr lang="ru-RU" sz="1800" b="1" i="0" dirty="0" smtClean="0">
              <a:solidFill>
                <a:srgbClr val="FF0000"/>
              </a:solidFill>
              <a:latin typeface="Comic Sans MS" pitchFamily="66" charset="0"/>
            </a:rPr>
            <a:t>«1 апреля – никому не верю»! </a:t>
          </a:r>
          <a:r>
            <a:rPr lang="ru-RU" sz="1800" b="1" i="0" dirty="0" smtClean="0">
              <a:latin typeface="Comic Sans MS" pitchFamily="66" charset="0"/>
            </a:rPr>
            <a:t>Ох, как мы ждем этот день, чтобы пошутить, кого-то разыграть или просто от души посмеяться.</a:t>
          </a:r>
          <a:r>
            <a:rPr lang="ru-RU" sz="1800" b="1" dirty="0" smtClean="0">
              <a:latin typeface="Comic Sans MS" pitchFamily="66" charset="0"/>
            </a:rPr>
            <a:t/>
          </a:r>
          <a:br>
            <a:rPr lang="ru-RU" sz="1800" b="1" dirty="0" smtClean="0">
              <a:latin typeface="Comic Sans MS" pitchFamily="66" charset="0"/>
            </a:rPr>
          </a:br>
          <a:r>
            <a:rPr lang="ru-RU" sz="1800" b="1" dirty="0" smtClean="0">
              <a:latin typeface="Comic Sans MS" pitchFamily="66" charset="0"/>
            </a:rPr>
            <a:t/>
          </a:r>
          <a:br>
            <a:rPr lang="ru-RU" sz="1800" b="1" dirty="0" smtClean="0">
              <a:latin typeface="Comic Sans MS" pitchFamily="66" charset="0"/>
            </a:rPr>
          </a:br>
          <a:r>
            <a:rPr lang="ru-RU" sz="1800" b="1" i="0" dirty="0" smtClean="0">
              <a:latin typeface="Comic Sans MS" pitchFamily="66" charset="0"/>
            </a:rPr>
            <a:t>Доброй традицией в нашем детском саду стало отмечать День смеха. Самое главное, считают педагоги ДОУ, подарить малышам хорошее настроение, чтобы, повзрослев, они вспоминали эти счастливые минуты. Этот праздник – один из самых любимых праздников наших воспитанников. Столько шуток, веселых конкурсов и розыгрышей происходят в этот день! День смеха прошел шумно и весело, и все покидали праздник с хорошим настроением. Надеемся, что каждый день в детском саду будет наполнен смехом и весельем!</a:t>
          </a:r>
          <a:endParaRPr lang="ru-RU" sz="1800" b="1" dirty="0">
            <a:latin typeface="Comic Sans MS" pitchFamily="66" charset="0"/>
          </a:endParaRPr>
        </a:p>
      </dgm:t>
    </dgm:pt>
    <dgm:pt modelId="{1CD19B0C-8A94-4549-AA63-5D48B2F58041}" type="parTrans" cxnId="{90DF1A4B-EC85-4953-9CB1-96345C1584BB}">
      <dgm:prSet/>
      <dgm:spPr/>
      <dgm:t>
        <a:bodyPr/>
        <a:lstStyle/>
        <a:p>
          <a:endParaRPr lang="ru-RU"/>
        </a:p>
      </dgm:t>
    </dgm:pt>
    <dgm:pt modelId="{7CE957E6-EE51-4248-8069-ECE0F15B472E}" type="sibTrans" cxnId="{90DF1A4B-EC85-4953-9CB1-96345C1584BB}">
      <dgm:prSet/>
      <dgm:spPr/>
      <dgm:t>
        <a:bodyPr/>
        <a:lstStyle/>
        <a:p>
          <a:endParaRPr lang="ru-RU"/>
        </a:p>
      </dgm:t>
    </dgm:pt>
    <dgm:pt modelId="{9566D266-6127-4C3D-A292-0D3BE1C1D6E8}" type="pres">
      <dgm:prSet presAssocID="{F8679C0B-F980-4B4B-8C23-EF3A499F06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7477AB-9F9B-497A-9E3F-7ABECF1DF0B6}" type="pres">
      <dgm:prSet presAssocID="{28702CC1-0A6A-4EED-BE5B-B22C632519AB}" presName="linNode" presStyleCnt="0"/>
      <dgm:spPr/>
    </dgm:pt>
    <dgm:pt modelId="{D5CBBA66-C5FD-4CD8-89FE-24EF7BD12CA6}" type="pres">
      <dgm:prSet presAssocID="{28702CC1-0A6A-4EED-BE5B-B22C632519AB}" presName="parentText" presStyleLbl="node1" presStyleIdx="0" presStyleCnt="1" custScaleX="2749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DF5B29-BF23-4EFE-8C47-09FE833130DB}" type="presOf" srcId="{F8679C0B-F980-4B4B-8C23-EF3A499F069A}" destId="{9566D266-6127-4C3D-A292-0D3BE1C1D6E8}" srcOrd="0" destOrd="0" presId="urn:microsoft.com/office/officeart/2005/8/layout/vList5"/>
    <dgm:cxn modelId="{2BB13735-28F2-40B6-B264-399587FA2327}" type="presOf" srcId="{28702CC1-0A6A-4EED-BE5B-B22C632519AB}" destId="{D5CBBA66-C5FD-4CD8-89FE-24EF7BD12CA6}" srcOrd="0" destOrd="0" presId="urn:microsoft.com/office/officeart/2005/8/layout/vList5"/>
    <dgm:cxn modelId="{90DF1A4B-EC85-4953-9CB1-96345C1584BB}" srcId="{F8679C0B-F980-4B4B-8C23-EF3A499F069A}" destId="{28702CC1-0A6A-4EED-BE5B-B22C632519AB}" srcOrd="0" destOrd="0" parTransId="{1CD19B0C-8A94-4549-AA63-5D48B2F58041}" sibTransId="{7CE957E6-EE51-4248-8069-ECE0F15B472E}"/>
    <dgm:cxn modelId="{05BAD123-894A-4F85-B988-7FAB81A22A2F}" type="presParOf" srcId="{9566D266-6127-4C3D-A292-0D3BE1C1D6E8}" destId="{F47477AB-9F9B-497A-9E3F-7ABECF1DF0B6}" srcOrd="0" destOrd="0" presId="urn:microsoft.com/office/officeart/2005/8/layout/vList5"/>
    <dgm:cxn modelId="{52F2E8A1-4ED0-46E2-BF0E-AA7C164B3138}" type="presParOf" srcId="{F47477AB-9F9B-497A-9E3F-7ABECF1DF0B6}" destId="{D5CBBA66-C5FD-4CD8-89FE-24EF7BD12CA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8679C0B-F980-4B4B-8C23-EF3A499F069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4A79FF-75E2-4BC2-8AB7-EE58E3BB7ABA}">
      <dgm:prSet custT="1"/>
      <dgm:spPr>
        <a:solidFill>
          <a:srgbClr val="92D050"/>
        </a:solidFill>
      </dgm:spPr>
      <dgm:t>
        <a:bodyPr/>
        <a:lstStyle/>
        <a:p>
          <a:r>
            <a:rPr lang="ru-RU" sz="2000" b="1" i="0" dirty="0" smtClean="0">
              <a:solidFill>
                <a:srgbClr val="FF0000"/>
              </a:solidFill>
              <a:latin typeface="Comic Sans MS" pitchFamily="66" charset="0"/>
            </a:rPr>
            <a:t>МАСЛЕНИЦА</a:t>
          </a:r>
          <a:r>
            <a:rPr lang="ru-RU" sz="1400" b="1" dirty="0" smtClean="0">
              <a:solidFill>
                <a:srgbClr val="002060"/>
              </a:solidFill>
              <a:latin typeface="Comic Sans MS" pitchFamily="66" charset="0"/>
            </a:rPr>
            <a:t/>
          </a:r>
          <a:br>
            <a:rPr lang="ru-RU" sz="1400" b="1" dirty="0" smtClean="0">
              <a:solidFill>
                <a:srgbClr val="002060"/>
              </a:solidFill>
              <a:latin typeface="Comic Sans MS" pitchFamily="66" charset="0"/>
            </a:rPr>
          </a:br>
          <a:r>
            <a:rPr lang="ru-RU" sz="1400" b="1" i="0" dirty="0" smtClean="0">
              <a:solidFill>
                <a:srgbClr val="002060"/>
              </a:solidFill>
              <a:latin typeface="Comic Sans MS" pitchFamily="66" charset="0"/>
            </a:rPr>
            <a:t>В нашем детском саду празднование Масленицы стало хорошей и доброй традицией. Масленица - самый веселый, шумный, любимый народный праздник. В масленичную неделю люди провожают зиму и встречают весну. Символами этого праздника считаются солнце, блины и чучело Масленицы.</a:t>
          </a:r>
          <a:r>
            <a:rPr lang="ru-RU" sz="1400" b="1" dirty="0" smtClean="0">
              <a:solidFill>
                <a:srgbClr val="002060"/>
              </a:solidFill>
              <a:latin typeface="Comic Sans MS" pitchFamily="66" charset="0"/>
            </a:rPr>
            <a:t/>
          </a:r>
          <a:br>
            <a:rPr lang="ru-RU" sz="1400" b="1" dirty="0" smtClean="0">
              <a:solidFill>
                <a:srgbClr val="002060"/>
              </a:solidFill>
              <a:latin typeface="Comic Sans MS" pitchFamily="66" charset="0"/>
            </a:rPr>
          </a:br>
          <a:r>
            <a:rPr lang="ru-RU" sz="1400" b="1" i="0" dirty="0" smtClean="0">
              <a:solidFill>
                <a:srgbClr val="002060"/>
              </a:solidFill>
              <a:latin typeface="Comic Sans MS" pitchFamily="66" charset="0"/>
            </a:rPr>
            <a:t>Ребята вместе с педагогами провожали Зиму и встречали Весну. Веселое путешествие по станциям, хороводные игры, а в итоге развлечения их ждали вкусные ароматные блины!</a:t>
          </a:r>
          <a:endParaRPr lang="ru-RU" sz="1400" b="1" dirty="0">
            <a:solidFill>
              <a:srgbClr val="002060"/>
            </a:solidFill>
            <a:latin typeface="Comic Sans MS" pitchFamily="66" charset="0"/>
          </a:endParaRPr>
        </a:p>
      </dgm:t>
    </dgm:pt>
    <dgm:pt modelId="{A1892326-656E-4F2B-97AB-67566635FC10}" type="parTrans" cxnId="{25431844-1BA5-4C73-A9E9-F1F2C247390A}">
      <dgm:prSet/>
      <dgm:spPr/>
      <dgm:t>
        <a:bodyPr/>
        <a:lstStyle/>
        <a:p>
          <a:endParaRPr lang="ru-RU"/>
        </a:p>
      </dgm:t>
    </dgm:pt>
    <dgm:pt modelId="{264AE46E-E7E8-4556-AD5B-A4E3DB865FA2}" type="sibTrans" cxnId="{25431844-1BA5-4C73-A9E9-F1F2C247390A}">
      <dgm:prSet/>
      <dgm:spPr/>
      <dgm:t>
        <a:bodyPr/>
        <a:lstStyle/>
        <a:p>
          <a:endParaRPr lang="ru-RU"/>
        </a:p>
      </dgm:t>
    </dgm:pt>
    <dgm:pt modelId="{9566D266-6127-4C3D-A292-0D3BE1C1D6E8}" type="pres">
      <dgm:prSet presAssocID="{F8679C0B-F980-4B4B-8C23-EF3A499F06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DB0DF8-ADA3-42AA-B138-587042879C6A}" type="pres">
      <dgm:prSet presAssocID="{664A79FF-75E2-4BC2-8AB7-EE58E3BB7ABA}" presName="linNode" presStyleCnt="0"/>
      <dgm:spPr/>
    </dgm:pt>
    <dgm:pt modelId="{FFE83486-8D39-410D-8902-F339F62745D0}" type="pres">
      <dgm:prSet presAssocID="{664A79FF-75E2-4BC2-8AB7-EE58E3BB7ABA}" presName="parentText" presStyleLbl="node1" presStyleIdx="0" presStyleCnt="1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DF5B29-BF23-4EFE-8C47-09FE833130DB}" type="presOf" srcId="{F8679C0B-F980-4B4B-8C23-EF3A499F069A}" destId="{9566D266-6127-4C3D-A292-0D3BE1C1D6E8}" srcOrd="0" destOrd="0" presId="urn:microsoft.com/office/officeart/2005/8/layout/vList5"/>
    <dgm:cxn modelId="{584DC0B2-8F52-4F42-92C9-9A6CE8678155}" type="presOf" srcId="{664A79FF-75E2-4BC2-8AB7-EE58E3BB7ABA}" destId="{FFE83486-8D39-410D-8902-F339F62745D0}" srcOrd="0" destOrd="0" presId="urn:microsoft.com/office/officeart/2005/8/layout/vList5"/>
    <dgm:cxn modelId="{25431844-1BA5-4C73-A9E9-F1F2C247390A}" srcId="{F8679C0B-F980-4B4B-8C23-EF3A499F069A}" destId="{664A79FF-75E2-4BC2-8AB7-EE58E3BB7ABA}" srcOrd="0" destOrd="0" parTransId="{A1892326-656E-4F2B-97AB-67566635FC10}" sibTransId="{264AE46E-E7E8-4556-AD5B-A4E3DB865FA2}"/>
    <dgm:cxn modelId="{376C3F99-ED4D-4AEA-8DB8-CE5379A65E0C}" type="presParOf" srcId="{9566D266-6127-4C3D-A292-0D3BE1C1D6E8}" destId="{D0DB0DF8-ADA3-42AA-B138-587042879C6A}" srcOrd="0" destOrd="0" presId="urn:microsoft.com/office/officeart/2005/8/layout/vList5"/>
    <dgm:cxn modelId="{3D4E4C8A-AB2B-4E22-8D7A-85292053820D}" type="presParOf" srcId="{D0DB0DF8-ADA3-42AA-B138-587042879C6A}" destId="{FFE83486-8D39-410D-8902-F339F62745D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5E72B2-0B9B-4541-86DA-50FFE6B4EAF1}">
      <dsp:nvSpPr>
        <dsp:cNvPr id="0" name=""/>
        <dsp:cNvSpPr/>
      </dsp:nvSpPr>
      <dsp:spPr>
        <a:xfrm>
          <a:off x="0" y="0"/>
          <a:ext cx="11812700" cy="1070423"/>
        </a:xfrm>
        <a:prstGeom prst="roundRect">
          <a:avLst/>
        </a:prstGeom>
        <a:solidFill>
          <a:srgbClr val="0070C0"/>
        </a:solidFill>
        <a:ln w="28575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rPr>
            <a:t>Муниципальное бюджетное дошкольное образовательное учреждение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rPr>
            <a:t>«Детский сад комбинированного вида № 32»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rPr>
            <a:t> городского округа город Салават Республики Башкортостан</a:t>
          </a:r>
          <a:endParaRPr lang="ru-RU" sz="1800" b="1" kern="1200" cap="none" spc="0" dirty="0">
            <a:ln w="9525">
              <a:solidFill>
                <a:schemeClr val="bg1"/>
              </a:solidFill>
              <a:prstDash val="solid"/>
            </a:ln>
            <a:solidFill>
              <a:schemeClr val="bg1"/>
            </a:solidFill>
            <a:effectLst>
              <a:outerShdw blurRad="12700" dist="38100" dir="2700000" algn="tl" rotWithShape="0">
                <a:schemeClr val="accent5">
                  <a:lumMod val="60000"/>
                  <a:lumOff val="40000"/>
                </a:schemeClr>
              </a:outerShdw>
            </a:effectLst>
            <a:latin typeface="Comic Sans MS" panose="030F0702030302020204" pitchFamily="66" charset="0"/>
          </a:endParaRPr>
        </a:p>
      </dsp:txBody>
      <dsp:txXfrm>
        <a:off x="52254" y="52254"/>
        <a:ext cx="11708192" cy="96591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35FC00-0A33-4BC1-BD50-DC7B4438A982}">
      <dsp:nvSpPr>
        <dsp:cNvPr id="0" name=""/>
        <dsp:cNvSpPr/>
      </dsp:nvSpPr>
      <dsp:spPr>
        <a:xfrm>
          <a:off x="76564" y="757"/>
          <a:ext cx="11742458" cy="1550090"/>
        </a:xfrm>
        <a:prstGeom prst="roundRect">
          <a:avLst/>
        </a:prstGeom>
        <a:solidFill>
          <a:srgbClr val="64A07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solidFill>
                <a:srgbClr val="FF0000"/>
              </a:solidFill>
              <a:latin typeface="Comic Sans MS" pitchFamily="66" charset="0"/>
            </a:rPr>
            <a:t>ВЫПУСКНОЙ БАЛ </a:t>
          </a:r>
          <a:r>
            <a:rPr lang="ru-RU" sz="2000" b="1" i="0" kern="1200" dirty="0" smtClean="0">
              <a:solidFill>
                <a:schemeClr val="bg1"/>
              </a:solidFill>
              <a:latin typeface="Comic Sans MS" pitchFamily="66" charset="0"/>
            </a:rPr>
            <a:t>в нашем детском саду - особое событие для ребенка и его родителей. Выпускной бал – это первая ступенька во взрослую жизнь. Вокруг царит атмосфера торжества и волнения, -ведь не даром поётся в песне, что этот праздник одновременно </a:t>
          </a:r>
          <a:r>
            <a:rPr lang="ru-RU" sz="2000" b="1" i="1" kern="1200" dirty="0" smtClean="0">
              <a:solidFill>
                <a:schemeClr val="bg1"/>
              </a:solidFill>
              <a:latin typeface="Comic Sans MS" pitchFamily="66" charset="0"/>
            </a:rPr>
            <a:t>«грустный и весёлый- мы любимых дошколят провожаем в школу»</a:t>
          </a:r>
          <a:r>
            <a:rPr lang="ru-RU" sz="2000" b="1" i="0" kern="1200" dirty="0" smtClean="0">
              <a:solidFill>
                <a:schemeClr val="bg1"/>
              </a:solidFill>
              <a:latin typeface="Comic Sans MS" pitchFamily="66" charset="0"/>
            </a:rPr>
            <a:t>. </a:t>
          </a:r>
          <a:endParaRPr lang="ru-RU" sz="2000" b="1" kern="1200" dirty="0">
            <a:solidFill>
              <a:schemeClr val="bg1"/>
            </a:solidFill>
            <a:latin typeface="Comic Sans MS" pitchFamily="66" charset="0"/>
          </a:endParaRPr>
        </a:p>
      </dsp:txBody>
      <dsp:txXfrm>
        <a:off x="152233" y="76426"/>
        <a:ext cx="11591120" cy="13987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A878A-6481-409F-B7E3-5F4B2B154BAB}">
      <dsp:nvSpPr>
        <dsp:cNvPr id="0" name=""/>
        <dsp:cNvSpPr/>
      </dsp:nvSpPr>
      <dsp:spPr>
        <a:xfrm>
          <a:off x="0" y="1526"/>
          <a:ext cx="3615650" cy="6248974"/>
        </a:xfrm>
        <a:prstGeom prst="roundRect">
          <a:avLst/>
        </a:prstGeom>
        <a:solidFill>
          <a:srgbClr val="64A07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Comic Sans MS" pitchFamily="66" charset="0"/>
            </a:rPr>
            <a:t>Утренник в детском саду можно назвать важным событием в жизни ребенка. Здесь он узнает, как сочетается его личное удовольствие с выполнением обязательств. Здесь он учится совместной с другими детьми творческой деятельности. Здесь же он узнает о том, что такое сценарий и правила. И, конечно же, здесь он впервые проявляет свои способности и интересы.</a:t>
          </a:r>
        </a:p>
      </dsp:txBody>
      <dsp:txXfrm>
        <a:off x="176501" y="178027"/>
        <a:ext cx="3262648" cy="58959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FB846-39D2-4C55-BBA0-BF63F8C15EA9}">
      <dsp:nvSpPr>
        <dsp:cNvPr id="0" name=""/>
        <dsp:cNvSpPr/>
      </dsp:nvSpPr>
      <dsp:spPr>
        <a:xfrm>
          <a:off x="3534" y="0"/>
          <a:ext cx="3619230" cy="6680496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solidFill>
                <a:srgbClr val="FF0000"/>
              </a:solidFill>
              <a:latin typeface="Comic Sans MS" pitchFamily="66" charset="0"/>
            </a:rPr>
            <a:t>«День защиты детей — 1 июня»</a:t>
          </a:r>
          <a:r>
            <a:rPr lang="ru-RU" sz="2400" b="1" kern="1200" dirty="0" smtClean="0">
              <a:solidFill>
                <a:srgbClr val="FF0000"/>
              </a:solidFill>
              <a:latin typeface="Comic Sans MS" pitchFamily="66" charset="0"/>
            </a:rPr>
            <a:t/>
          </a:r>
          <a:br>
            <a:rPr lang="ru-RU" sz="2400" b="1" kern="1200" dirty="0" smtClean="0">
              <a:solidFill>
                <a:srgbClr val="FF0000"/>
              </a:solidFill>
              <a:latin typeface="Comic Sans MS" pitchFamily="66" charset="0"/>
            </a:rPr>
          </a:br>
          <a:r>
            <a:rPr lang="ru-RU" sz="2000" b="1" kern="1200" dirty="0" smtClean="0">
              <a:latin typeface="Comic Sans MS" pitchFamily="66" charset="0"/>
            </a:rPr>
            <a:t/>
          </a:r>
          <a:br>
            <a:rPr lang="ru-RU" sz="2000" b="1" kern="1200" dirty="0" smtClean="0">
              <a:latin typeface="Comic Sans MS" pitchFamily="66" charset="0"/>
            </a:rPr>
          </a:br>
          <a:r>
            <a:rPr lang="ru-RU" sz="2000" b="1" i="0" kern="1200" dirty="0" smtClean="0">
              <a:latin typeface="Comic Sans MS" pitchFamily="66" charset="0"/>
            </a:rPr>
            <a:t>﻿﻿Пусть у каждого ребёнка будет детство.</a:t>
          </a:r>
          <a:r>
            <a:rPr lang="ru-RU" sz="2000" b="1" kern="1200" dirty="0" smtClean="0">
              <a:latin typeface="Comic Sans MS" pitchFamily="66" charset="0"/>
            </a:rPr>
            <a:t/>
          </a:r>
          <a:br>
            <a:rPr lang="ru-RU" sz="2000" b="1" kern="1200" dirty="0" smtClean="0">
              <a:latin typeface="Comic Sans MS" pitchFamily="66" charset="0"/>
            </a:rPr>
          </a:br>
          <a:r>
            <a:rPr lang="ru-RU" sz="2000" b="1" i="0" kern="1200" dirty="0" smtClean="0">
              <a:latin typeface="Comic Sans MS" pitchFamily="66" charset="0"/>
            </a:rPr>
            <a:t>Будет дом, счастливая семья.</a:t>
          </a:r>
          <a:r>
            <a:rPr lang="ru-RU" sz="2000" b="1" kern="1200" dirty="0" smtClean="0">
              <a:latin typeface="Comic Sans MS" pitchFamily="66" charset="0"/>
            </a:rPr>
            <a:t/>
          </a:r>
          <a:br>
            <a:rPr lang="ru-RU" sz="2000" b="1" kern="1200" dirty="0" smtClean="0">
              <a:latin typeface="Comic Sans MS" pitchFamily="66" charset="0"/>
            </a:rPr>
          </a:br>
          <a:r>
            <a:rPr lang="ru-RU" sz="2000" b="1" i="0" kern="1200" dirty="0" smtClean="0">
              <a:latin typeface="Comic Sans MS" pitchFamily="66" charset="0"/>
            </a:rPr>
            <a:t>И оставьте каждому в наследство</a:t>
          </a:r>
          <a:r>
            <a:rPr lang="ru-RU" sz="2000" b="1" kern="1200" dirty="0" smtClean="0">
              <a:latin typeface="Comic Sans MS" pitchFamily="66" charset="0"/>
            </a:rPr>
            <a:t/>
          </a:r>
          <a:br>
            <a:rPr lang="ru-RU" sz="2000" b="1" kern="1200" dirty="0" smtClean="0">
              <a:latin typeface="Comic Sans MS" pitchFamily="66" charset="0"/>
            </a:rPr>
          </a:br>
          <a:r>
            <a:rPr lang="ru-RU" sz="2000" b="1" i="0" kern="1200" dirty="0" smtClean="0">
              <a:latin typeface="Comic Sans MS" pitchFamily="66" charset="0"/>
            </a:rPr>
            <a:t>Клад заботы и внимания, не тая.</a:t>
          </a:r>
          <a:r>
            <a:rPr lang="ru-RU" sz="2000" b="1" kern="1200" dirty="0" smtClean="0">
              <a:latin typeface="Comic Sans MS" pitchFamily="66" charset="0"/>
            </a:rPr>
            <a:t/>
          </a:r>
          <a:br>
            <a:rPr lang="ru-RU" sz="2000" b="1" kern="1200" dirty="0" smtClean="0">
              <a:latin typeface="Comic Sans MS" pitchFamily="66" charset="0"/>
            </a:rPr>
          </a:br>
          <a:r>
            <a:rPr lang="ru-RU" sz="2000" b="1" i="0" kern="1200" dirty="0" smtClean="0">
              <a:latin typeface="Comic Sans MS" pitchFamily="66" charset="0"/>
            </a:rPr>
            <a:t>Пусть звучит почаще детский смех</a:t>
          </a:r>
          <a:r>
            <a:rPr lang="ru-RU" sz="2000" b="1" kern="1200" dirty="0" smtClean="0">
              <a:latin typeface="Comic Sans MS" pitchFamily="66" charset="0"/>
            </a:rPr>
            <a:t/>
          </a:r>
          <a:br>
            <a:rPr lang="ru-RU" sz="2000" b="1" kern="1200" dirty="0" smtClean="0">
              <a:latin typeface="Comic Sans MS" pitchFamily="66" charset="0"/>
            </a:rPr>
          </a:br>
          <a:r>
            <a:rPr lang="ru-RU" sz="2000" b="1" i="0" kern="1200" dirty="0" smtClean="0">
              <a:latin typeface="Comic Sans MS" pitchFamily="66" charset="0"/>
            </a:rPr>
            <a:t>Будет больше радостных затей.</a:t>
          </a:r>
          <a:r>
            <a:rPr lang="ru-RU" sz="2000" b="1" kern="1200" dirty="0" smtClean="0">
              <a:latin typeface="Comic Sans MS" pitchFamily="66" charset="0"/>
            </a:rPr>
            <a:t/>
          </a:r>
          <a:br>
            <a:rPr lang="ru-RU" sz="2000" b="1" kern="1200" dirty="0" smtClean="0">
              <a:latin typeface="Comic Sans MS" pitchFamily="66" charset="0"/>
            </a:rPr>
          </a:br>
          <a:r>
            <a:rPr lang="ru-RU" sz="2000" b="1" i="0" kern="1200" dirty="0" smtClean="0">
              <a:latin typeface="Comic Sans MS" pitchFamily="66" charset="0"/>
            </a:rPr>
            <a:t>Мы сегодня поздравляем всех</a:t>
          </a:r>
          <a:r>
            <a:rPr lang="ru-RU" sz="2000" b="1" kern="1200" dirty="0" smtClean="0">
              <a:latin typeface="Comic Sans MS" pitchFamily="66" charset="0"/>
            </a:rPr>
            <a:t/>
          </a:r>
          <a:br>
            <a:rPr lang="ru-RU" sz="2000" b="1" kern="1200" dirty="0" smtClean="0">
              <a:latin typeface="Comic Sans MS" pitchFamily="66" charset="0"/>
            </a:rPr>
          </a:br>
          <a:r>
            <a:rPr lang="ru-RU" sz="2000" b="1" i="0" kern="1200" dirty="0" smtClean="0">
              <a:latin typeface="Comic Sans MS" pitchFamily="66" charset="0"/>
            </a:rPr>
            <a:t>С Днём защиты дорогих детей!</a:t>
          </a:r>
          <a:endParaRPr lang="ru-RU" sz="2000" b="1" kern="1200" dirty="0">
            <a:latin typeface="Comic Sans MS" pitchFamily="66" charset="0"/>
          </a:endParaRPr>
        </a:p>
      </dsp:txBody>
      <dsp:txXfrm>
        <a:off x="180210" y="176676"/>
        <a:ext cx="3265878" cy="63271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26155C-D314-45C9-8E70-CE1DB8102198}">
      <dsp:nvSpPr>
        <dsp:cNvPr id="0" name=""/>
        <dsp:cNvSpPr/>
      </dsp:nvSpPr>
      <dsp:spPr>
        <a:xfrm>
          <a:off x="40977" y="0"/>
          <a:ext cx="11724129" cy="1514832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rgbClr val="FF0000"/>
              </a:solidFill>
              <a:latin typeface="Comic Sans MS" pitchFamily="66" charset="0"/>
            </a:rPr>
            <a:t>ОСЕННИЕ УТРЕННИКИ</a:t>
          </a:r>
          <a:r>
            <a:rPr lang="ru-RU" sz="2000" b="1" kern="1200" dirty="0" smtClean="0">
              <a:solidFill>
                <a:srgbClr val="FF0000"/>
              </a:solidFill>
              <a:latin typeface="Comic Sans MS" pitchFamily="66" charset="0"/>
            </a:rPr>
            <a:t/>
          </a:r>
          <a:br>
            <a:rPr lang="ru-RU" sz="2000" b="1" kern="1200" dirty="0" smtClean="0">
              <a:solidFill>
                <a:srgbClr val="FF0000"/>
              </a:solidFill>
              <a:latin typeface="Comic Sans MS" pitchFamily="66" charset="0"/>
            </a:rPr>
          </a:br>
          <a:r>
            <a:rPr lang="ru-RU" sz="1600" b="1" i="0" kern="1200" dirty="0" smtClean="0">
              <a:solidFill>
                <a:srgbClr val="002060"/>
              </a:solidFill>
              <a:latin typeface="Comic Sans MS" pitchFamily="66" charset="0"/>
            </a:rPr>
            <a:t>Чего в детском саду обычно ждут дети? Конечно, праздника!</a:t>
          </a:r>
          <a:r>
            <a:rPr lang="ru-RU" sz="1600" b="1" kern="1200" dirty="0" smtClean="0">
              <a:solidFill>
                <a:srgbClr val="002060"/>
              </a:solidFill>
              <a:latin typeface="Comic Sans MS" pitchFamily="66" charset="0"/>
            </a:rPr>
            <a:t/>
          </a:r>
          <a:br>
            <a:rPr lang="ru-RU" sz="1600" b="1" kern="1200" dirty="0" smtClean="0">
              <a:solidFill>
                <a:srgbClr val="002060"/>
              </a:solidFill>
              <a:latin typeface="Comic Sans MS" pitchFamily="66" charset="0"/>
            </a:rPr>
          </a:br>
          <a:r>
            <a:rPr lang="ru-RU" sz="1600" b="1" i="0" kern="1200" dirty="0" smtClean="0">
              <a:solidFill>
                <a:srgbClr val="002060"/>
              </a:solidFill>
              <a:latin typeface="Comic Sans MS" pitchFamily="66" charset="0"/>
            </a:rPr>
            <a:t>Осень - чудесное время года, которое дарит неповторимые ощущения и сказочные дни!</a:t>
          </a:r>
          <a:r>
            <a:rPr lang="ru-RU" sz="1600" b="1" kern="1200" dirty="0" smtClean="0">
              <a:solidFill>
                <a:srgbClr val="002060"/>
              </a:solidFill>
              <a:latin typeface="Comic Sans MS" pitchFamily="66" charset="0"/>
            </a:rPr>
            <a:t/>
          </a:r>
          <a:br>
            <a:rPr lang="ru-RU" sz="1600" b="1" kern="1200" dirty="0" smtClean="0">
              <a:solidFill>
                <a:srgbClr val="002060"/>
              </a:solidFill>
              <a:latin typeface="Comic Sans MS" pitchFamily="66" charset="0"/>
            </a:rPr>
          </a:br>
          <a:r>
            <a:rPr lang="ru-RU" sz="1600" b="1" i="0" kern="1200" dirty="0" smtClean="0">
              <a:solidFill>
                <a:srgbClr val="002060"/>
              </a:solidFill>
              <a:latin typeface="Comic Sans MS" pitchFamily="66" charset="0"/>
            </a:rPr>
            <a:t>В один из тёплых осенних деньков устроили мы с ребятами осенние посиделки с песнями, плясками, играми, стихами и ,конечно же, ароматным караваем!</a:t>
          </a:r>
          <a:endParaRPr lang="ru-RU" sz="1600" b="1" kern="1200" dirty="0">
            <a:solidFill>
              <a:srgbClr val="002060"/>
            </a:solidFill>
            <a:latin typeface="Comic Sans MS" pitchFamily="66" charset="0"/>
          </a:endParaRPr>
        </a:p>
      </dsp:txBody>
      <dsp:txXfrm>
        <a:off x="114925" y="73948"/>
        <a:ext cx="11576233" cy="13669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46DFE4-DD07-4B22-B59B-5ECA1AE746D5}">
      <dsp:nvSpPr>
        <dsp:cNvPr id="0" name=""/>
        <dsp:cNvSpPr/>
      </dsp:nvSpPr>
      <dsp:spPr>
        <a:xfrm>
          <a:off x="3194" y="1398"/>
          <a:ext cx="6541705" cy="2862322"/>
        </a:xfrm>
        <a:prstGeom prst="roundRect">
          <a:avLst/>
        </a:prstGeom>
        <a:solidFill>
          <a:srgbClr val="64A07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bg1"/>
              </a:solidFill>
              <a:latin typeface="Comic Sans MS" pitchFamily="66" charset="0"/>
            </a:rPr>
            <a:t>4 ноября вся Россия отмечает </a:t>
          </a:r>
          <a:r>
            <a:rPr lang="ru-RU" sz="1600" b="1" i="0" kern="1200" dirty="0" smtClean="0">
              <a:solidFill>
                <a:srgbClr val="FF0000"/>
              </a:solidFill>
              <a:latin typeface="Comic Sans MS" pitchFamily="66" charset="0"/>
            </a:rPr>
            <a:t>День Народного Единства. </a:t>
          </a:r>
          <a:r>
            <a:rPr lang="ru-RU" sz="1600" b="1" i="0" kern="1200" dirty="0" smtClean="0">
              <a:solidFill>
                <a:schemeClr val="bg1"/>
              </a:solidFill>
              <a:latin typeface="Comic Sans MS" pitchFamily="66" charset="0"/>
            </a:rPr>
            <a:t> </a:t>
          </a:r>
          <a:r>
            <a:rPr lang="ru-RU" sz="1600" b="1" kern="1200" dirty="0" smtClean="0">
              <a:solidFill>
                <a:schemeClr val="bg1"/>
              </a:solidFill>
              <a:latin typeface="Comic Sans MS" pitchFamily="66" charset="0"/>
            </a:rPr>
            <a:t/>
          </a:r>
          <a:br>
            <a:rPr lang="ru-RU" sz="1600" b="1" kern="1200" dirty="0" smtClean="0">
              <a:solidFill>
                <a:schemeClr val="bg1"/>
              </a:solidFill>
              <a:latin typeface="Comic Sans MS" pitchFamily="66" charset="0"/>
            </a:rPr>
          </a:br>
          <a:r>
            <a:rPr lang="ru-RU" sz="1600" b="1" i="0" kern="1200" dirty="0" smtClean="0">
              <a:solidFill>
                <a:schemeClr val="bg1"/>
              </a:solidFill>
              <a:latin typeface="Comic Sans MS" pitchFamily="66" charset="0"/>
            </a:rPr>
            <a:t>Это общенародный праздник, имеет корни, уходящие достаточно далеко в историческое прошлое нашего государства.</a:t>
          </a:r>
          <a:r>
            <a:rPr lang="ru-RU" sz="1600" b="1" kern="1200" dirty="0" smtClean="0">
              <a:solidFill>
                <a:schemeClr val="bg1"/>
              </a:solidFill>
              <a:latin typeface="Comic Sans MS" pitchFamily="66" charset="0"/>
            </a:rPr>
            <a:t/>
          </a:r>
          <a:br>
            <a:rPr lang="ru-RU" sz="1600" b="1" kern="1200" dirty="0" smtClean="0">
              <a:solidFill>
                <a:schemeClr val="bg1"/>
              </a:solidFill>
              <a:latin typeface="Comic Sans MS" pitchFamily="66" charset="0"/>
            </a:rPr>
          </a:br>
          <a:r>
            <a:rPr lang="ru-RU" sz="1600" b="1" i="0" kern="1200" dirty="0" smtClean="0">
              <a:solidFill>
                <a:schemeClr val="bg1"/>
              </a:solidFill>
              <a:latin typeface="Comic Sans MS" pitchFamily="66" charset="0"/>
            </a:rPr>
            <a:t>В детском саду проходят праздничные мероприятия. В ходе мероприятий дети в доступной форме знакомятся с историей возникновения праздника, подвигами наших предков во имя независимости Родины. Ребята </a:t>
          </a:r>
          <a:r>
            <a:rPr lang="ru-RU" sz="1600" b="1" i="0" kern="1200" dirty="0" smtClean="0">
              <a:solidFill>
                <a:schemeClr val="bg1"/>
              </a:solidFill>
              <a:latin typeface="Comic Sans MS" pitchFamily="66" charset="0"/>
            </a:rPr>
            <a:t>вспоминают </a:t>
          </a:r>
          <a:r>
            <a:rPr lang="ru-RU" sz="1600" b="1" i="0" kern="1200" dirty="0" smtClean="0">
              <a:solidFill>
                <a:schemeClr val="bg1"/>
              </a:solidFill>
              <a:latin typeface="Comic Sans MS" pitchFamily="66" charset="0"/>
            </a:rPr>
            <a:t>о том, как велика и красива наша Родина, как богата событиями её история, закрепили свои знания о   государственных символах. </a:t>
          </a:r>
          <a:endParaRPr lang="ru-RU" sz="1600" b="1" kern="1200" dirty="0">
            <a:solidFill>
              <a:schemeClr val="bg1"/>
            </a:solidFill>
            <a:latin typeface="Comic Sans MS" pitchFamily="66" charset="0"/>
          </a:endParaRPr>
        </a:p>
      </dsp:txBody>
      <dsp:txXfrm>
        <a:off x="142921" y="141125"/>
        <a:ext cx="6262251" cy="25828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61E692-5367-499F-925C-4509E50921D1}">
      <dsp:nvSpPr>
        <dsp:cNvPr id="0" name=""/>
        <dsp:cNvSpPr/>
      </dsp:nvSpPr>
      <dsp:spPr>
        <a:xfrm>
          <a:off x="218162" y="0"/>
          <a:ext cx="11369760" cy="1723735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none" kern="1200" dirty="0" smtClean="0">
              <a:solidFill>
                <a:srgbClr val="FF0000"/>
              </a:solidFill>
              <a:latin typeface="Comic Sans MS" pitchFamily="66" charset="0"/>
            </a:rPr>
            <a:t>Новогодний утренник</a:t>
          </a:r>
          <a:r>
            <a:rPr lang="ru-RU" sz="2000" b="1" i="0" u="none" kern="1200" dirty="0" smtClean="0">
              <a:latin typeface="Comic Sans MS" pitchFamily="66" charset="0"/>
            </a:rPr>
            <a:t> </a:t>
          </a:r>
          <a:r>
            <a:rPr lang="ru-RU" sz="2000" b="1" i="0" kern="1200" dirty="0" smtClean="0">
              <a:latin typeface="Comic Sans MS" pitchFamily="66" charset="0"/>
            </a:rPr>
            <a:t>– любимый детский праздник. Здесь много чудесного, </a:t>
          </a:r>
          <a:r>
            <a:rPr lang="ru-RU" sz="2000" b="1" i="0" kern="1200" dirty="0" smtClean="0">
              <a:latin typeface="Comic Sans MS" pitchFamily="66" charset="0"/>
              <a:cs typeface="Calibri" panose="020F0502020204030204" pitchFamily="34" charset="0"/>
            </a:rPr>
            <a:t>необычного</a:t>
          </a:r>
          <a:r>
            <a:rPr lang="ru-RU" sz="2000" b="1" i="0" kern="1200" dirty="0" smtClean="0">
              <a:latin typeface="Comic Sans MS" pitchFamily="66" charset="0"/>
            </a:rPr>
            <a:t>: нарядная ёлка, весёлый карнавал, сказочные персонажи.  Всем ребятам предоставляется возможность принять участие в хороводах, играх, забавах, получить яркие запоминающиеся впечатления, побывать в ролях знакомых героях сказок, мультфильмов.</a:t>
          </a:r>
          <a:endParaRPr lang="ru-RU" sz="2000" b="1" i="0" kern="1200" dirty="0">
            <a:latin typeface="Comic Sans MS" pitchFamily="66" charset="0"/>
          </a:endParaRPr>
        </a:p>
      </dsp:txBody>
      <dsp:txXfrm>
        <a:off x="302308" y="84146"/>
        <a:ext cx="11201468" cy="155544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DA25D-E582-4CC8-B799-9608E0788217}">
      <dsp:nvSpPr>
        <dsp:cNvPr id="0" name=""/>
        <dsp:cNvSpPr/>
      </dsp:nvSpPr>
      <dsp:spPr>
        <a:xfrm>
          <a:off x="2484" y="1372"/>
          <a:ext cx="5088025" cy="2808267"/>
        </a:xfrm>
        <a:prstGeom prst="roundRect">
          <a:avLst/>
        </a:prstGeom>
        <a:solidFill>
          <a:srgbClr val="64A07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rgbClr val="FF0000"/>
              </a:solidFill>
              <a:latin typeface="Comic Sans MS" pitchFamily="66" charset="0"/>
            </a:rPr>
            <a:t>МЕЖДУНАРОДНЫЙ ЖЕНСКИЙ ДЕНЬ 8 МАРТА</a:t>
          </a:r>
          <a:r>
            <a:rPr lang="ru-RU" sz="1800" b="1" kern="1200" dirty="0" smtClean="0">
              <a:solidFill>
                <a:srgbClr val="FF0000"/>
              </a:solidFill>
              <a:latin typeface="Comic Sans MS" pitchFamily="66" charset="0"/>
            </a:rPr>
            <a:t/>
          </a:r>
          <a:br>
            <a:rPr lang="ru-RU" sz="1800" b="1" kern="1200" dirty="0" smtClean="0">
              <a:solidFill>
                <a:srgbClr val="FF0000"/>
              </a:solidFill>
              <a:latin typeface="Comic Sans MS" pitchFamily="66" charset="0"/>
            </a:rPr>
          </a:br>
          <a:r>
            <a:rPr lang="ru-RU" sz="1800" b="1" i="0" kern="1200" dirty="0" smtClean="0">
              <a:latin typeface="Comic Sans MS" pitchFamily="66" charset="0"/>
            </a:rPr>
            <a:t>Милые женщины, добрые, верные!</a:t>
          </a:r>
          <a:r>
            <a:rPr lang="ru-RU" sz="1800" b="1" kern="1200" dirty="0" smtClean="0">
              <a:latin typeface="Comic Sans MS" pitchFamily="66" charset="0"/>
            </a:rPr>
            <a:t/>
          </a:r>
          <a:br>
            <a:rPr lang="ru-RU" sz="1800" b="1" kern="1200" dirty="0" smtClean="0">
              <a:latin typeface="Comic Sans MS" pitchFamily="66" charset="0"/>
            </a:rPr>
          </a:br>
          <a:r>
            <a:rPr lang="ru-RU" sz="1800" b="1" i="0" kern="1200" dirty="0" smtClean="0">
              <a:latin typeface="Comic Sans MS" pitchFamily="66" charset="0"/>
            </a:rPr>
            <a:t>С новой весной вас, с каплями первыми!</a:t>
          </a:r>
          <a:r>
            <a:rPr lang="ru-RU" sz="1800" b="1" kern="1200" dirty="0" smtClean="0">
              <a:latin typeface="Comic Sans MS" pitchFamily="66" charset="0"/>
            </a:rPr>
            <a:t/>
          </a:r>
          <a:br>
            <a:rPr lang="ru-RU" sz="1800" b="1" kern="1200" dirty="0" smtClean="0">
              <a:latin typeface="Comic Sans MS" pitchFamily="66" charset="0"/>
            </a:rPr>
          </a:br>
          <a:r>
            <a:rPr lang="ru-RU" sz="1800" b="1" i="0" kern="1200" dirty="0" smtClean="0">
              <a:latin typeface="Comic Sans MS" pitchFamily="66" charset="0"/>
            </a:rPr>
            <a:t>Мирного неба вам, солнца лучистого,</a:t>
          </a:r>
          <a:r>
            <a:rPr lang="ru-RU" sz="1800" b="1" kern="1200" dirty="0" smtClean="0">
              <a:latin typeface="Comic Sans MS" pitchFamily="66" charset="0"/>
            </a:rPr>
            <a:t/>
          </a:r>
          <a:br>
            <a:rPr lang="ru-RU" sz="1800" b="1" kern="1200" dirty="0" smtClean="0">
              <a:latin typeface="Comic Sans MS" pitchFamily="66" charset="0"/>
            </a:rPr>
          </a:br>
          <a:r>
            <a:rPr lang="ru-RU" sz="1800" b="1" i="0" kern="1200" dirty="0" smtClean="0">
              <a:latin typeface="Comic Sans MS" pitchFamily="66" charset="0"/>
            </a:rPr>
            <a:t>Счастья заветного, самого чистого!</a:t>
          </a:r>
          <a:r>
            <a:rPr lang="ru-RU" sz="1800" b="1" kern="1200" dirty="0" smtClean="0">
              <a:latin typeface="Comic Sans MS" pitchFamily="66" charset="0"/>
            </a:rPr>
            <a:t/>
          </a:r>
          <a:br>
            <a:rPr lang="ru-RU" sz="1800" b="1" kern="1200" dirty="0" smtClean="0">
              <a:latin typeface="Comic Sans MS" pitchFamily="66" charset="0"/>
            </a:rPr>
          </a:br>
          <a:r>
            <a:rPr lang="ru-RU" sz="1800" b="1" i="0" kern="1200" dirty="0" smtClean="0">
              <a:latin typeface="Comic Sans MS" pitchFamily="66" charset="0"/>
            </a:rPr>
            <a:t>Много в вас ласки, тепла, доброты, -</a:t>
          </a:r>
          <a:r>
            <a:rPr lang="ru-RU" sz="1800" b="1" kern="1200" dirty="0" smtClean="0">
              <a:latin typeface="Comic Sans MS" pitchFamily="66" charset="0"/>
            </a:rPr>
            <a:t/>
          </a:r>
          <a:br>
            <a:rPr lang="ru-RU" sz="1800" b="1" kern="1200" dirty="0" smtClean="0">
              <a:latin typeface="Comic Sans MS" pitchFamily="66" charset="0"/>
            </a:rPr>
          </a:br>
          <a:r>
            <a:rPr lang="ru-RU" sz="1800" b="1" i="0" kern="1200" dirty="0" smtClean="0">
              <a:latin typeface="Comic Sans MS" pitchFamily="66" charset="0"/>
            </a:rPr>
            <a:t>Пусть исполняются ваши мечты!</a:t>
          </a:r>
          <a:endParaRPr lang="ru-RU" sz="1800" b="1" kern="1200" dirty="0">
            <a:latin typeface="Comic Sans MS" pitchFamily="66" charset="0"/>
          </a:endParaRPr>
        </a:p>
      </dsp:txBody>
      <dsp:txXfrm>
        <a:off x="139572" y="138460"/>
        <a:ext cx="4813849" cy="253409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BBA66-C5FD-4CD8-89FE-24EF7BD12CA6}">
      <dsp:nvSpPr>
        <dsp:cNvPr id="0" name=""/>
        <dsp:cNvSpPr/>
      </dsp:nvSpPr>
      <dsp:spPr>
        <a:xfrm>
          <a:off x="60969" y="1353"/>
          <a:ext cx="11873289" cy="2768485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rgbClr val="FF0000"/>
              </a:solidFill>
              <a:latin typeface="Comic Sans MS" pitchFamily="66" charset="0"/>
            </a:rPr>
            <a:t>«1 апреля – никому не верю»! </a:t>
          </a:r>
          <a:r>
            <a:rPr lang="ru-RU" sz="1800" b="1" i="0" kern="1200" dirty="0" smtClean="0">
              <a:latin typeface="Comic Sans MS" pitchFamily="66" charset="0"/>
            </a:rPr>
            <a:t>Ох, как мы ждем этот день, чтобы пошутить, кого-то разыграть или просто от души посмеяться.</a:t>
          </a:r>
          <a:r>
            <a:rPr lang="ru-RU" sz="1800" b="1" kern="1200" dirty="0" smtClean="0">
              <a:latin typeface="Comic Sans MS" pitchFamily="66" charset="0"/>
            </a:rPr>
            <a:t/>
          </a:r>
          <a:br>
            <a:rPr lang="ru-RU" sz="1800" b="1" kern="1200" dirty="0" smtClean="0">
              <a:latin typeface="Comic Sans MS" pitchFamily="66" charset="0"/>
            </a:rPr>
          </a:br>
          <a:r>
            <a:rPr lang="ru-RU" sz="1800" b="1" kern="1200" dirty="0" smtClean="0">
              <a:latin typeface="Comic Sans MS" pitchFamily="66" charset="0"/>
            </a:rPr>
            <a:t/>
          </a:r>
          <a:br>
            <a:rPr lang="ru-RU" sz="1800" b="1" kern="1200" dirty="0" smtClean="0">
              <a:latin typeface="Comic Sans MS" pitchFamily="66" charset="0"/>
            </a:rPr>
          </a:br>
          <a:r>
            <a:rPr lang="ru-RU" sz="1800" b="1" i="0" kern="1200" dirty="0" smtClean="0">
              <a:latin typeface="Comic Sans MS" pitchFamily="66" charset="0"/>
            </a:rPr>
            <a:t>Доброй традицией в нашем детском саду стало отмечать День смеха. Самое главное, считают педагоги ДОУ, подарить малышам хорошее настроение, чтобы, повзрослев, они вспоминали эти счастливые минуты. Этот праздник – один из самых любимых праздников наших воспитанников. Столько шуток, веселых конкурсов и розыгрышей происходят в этот день! День смеха прошел шумно и весело, и все покидали праздник с хорошим настроением. Надеемся, что каждый день в детском саду будет наполнен смехом и весельем!</a:t>
          </a:r>
          <a:endParaRPr lang="ru-RU" sz="1800" b="1" kern="1200" dirty="0">
            <a:latin typeface="Comic Sans MS" pitchFamily="66" charset="0"/>
          </a:endParaRPr>
        </a:p>
      </dsp:txBody>
      <dsp:txXfrm>
        <a:off x="196115" y="136499"/>
        <a:ext cx="11602997" cy="249819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E83486-8D39-410D-8902-F339F62745D0}">
      <dsp:nvSpPr>
        <dsp:cNvPr id="0" name=""/>
        <dsp:cNvSpPr/>
      </dsp:nvSpPr>
      <dsp:spPr>
        <a:xfrm>
          <a:off x="2572" y="1385"/>
          <a:ext cx="5267919" cy="2833736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rgbClr val="FF0000"/>
              </a:solidFill>
              <a:latin typeface="Comic Sans MS" pitchFamily="66" charset="0"/>
            </a:rPr>
            <a:t>МАСЛЕНИЦА</a:t>
          </a:r>
          <a:r>
            <a:rPr lang="ru-RU" sz="1400" b="1" kern="1200" dirty="0" smtClean="0">
              <a:solidFill>
                <a:srgbClr val="002060"/>
              </a:solidFill>
              <a:latin typeface="Comic Sans MS" pitchFamily="66" charset="0"/>
            </a:rPr>
            <a:t/>
          </a:r>
          <a:br>
            <a:rPr lang="ru-RU" sz="1400" b="1" kern="1200" dirty="0" smtClean="0">
              <a:solidFill>
                <a:srgbClr val="002060"/>
              </a:solidFill>
              <a:latin typeface="Comic Sans MS" pitchFamily="66" charset="0"/>
            </a:rPr>
          </a:br>
          <a:r>
            <a:rPr lang="ru-RU" sz="1400" b="1" i="0" kern="1200" dirty="0" smtClean="0">
              <a:solidFill>
                <a:srgbClr val="002060"/>
              </a:solidFill>
              <a:latin typeface="Comic Sans MS" pitchFamily="66" charset="0"/>
            </a:rPr>
            <a:t>В нашем детском саду празднование Масленицы стало хорошей и доброй традицией. Масленица - самый веселый, шумный, любимый народный праздник. В масленичную неделю люди провожают зиму и встречают весну. Символами этого праздника считаются солнце, блины и чучело Масленицы.</a:t>
          </a:r>
          <a:r>
            <a:rPr lang="ru-RU" sz="1400" b="1" kern="1200" dirty="0" smtClean="0">
              <a:solidFill>
                <a:srgbClr val="002060"/>
              </a:solidFill>
              <a:latin typeface="Comic Sans MS" pitchFamily="66" charset="0"/>
            </a:rPr>
            <a:t/>
          </a:r>
          <a:br>
            <a:rPr lang="ru-RU" sz="1400" b="1" kern="1200" dirty="0" smtClean="0">
              <a:solidFill>
                <a:srgbClr val="002060"/>
              </a:solidFill>
              <a:latin typeface="Comic Sans MS" pitchFamily="66" charset="0"/>
            </a:rPr>
          </a:br>
          <a:r>
            <a:rPr lang="ru-RU" sz="1400" b="1" i="0" kern="1200" dirty="0" smtClean="0">
              <a:solidFill>
                <a:srgbClr val="002060"/>
              </a:solidFill>
              <a:latin typeface="Comic Sans MS" pitchFamily="66" charset="0"/>
            </a:rPr>
            <a:t>Ребята вместе с педагогами провожали Зиму и встречали Весну. Веселое путешествие по станциям, хороводные игры, а в итоге развлечения их ждали вкусные ароматные блины!</a:t>
          </a:r>
          <a:endParaRPr lang="ru-RU" sz="1400" b="1" kern="1200" dirty="0">
            <a:solidFill>
              <a:srgbClr val="002060"/>
            </a:solidFill>
            <a:latin typeface="Comic Sans MS" pitchFamily="66" charset="0"/>
          </a:endParaRPr>
        </a:p>
      </dsp:txBody>
      <dsp:txXfrm>
        <a:off x="140904" y="139717"/>
        <a:ext cx="4991255" cy="2557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FDB6-C763-4E37-A159-2A0DB678C28C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1D8F-30E6-4452-A897-0D60E5B3A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254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FDB6-C763-4E37-A159-2A0DB678C28C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1D8F-30E6-4452-A897-0D60E5B3A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677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FDB6-C763-4E37-A159-2A0DB678C28C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1D8F-30E6-4452-A897-0D60E5B3A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130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FDB6-C763-4E37-A159-2A0DB678C28C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1D8F-30E6-4452-A897-0D60E5B3A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815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FDB6-C763-4E37-A159-2A0DB678C28C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1D8F-30E6-4452-A897-0D60E5B3A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471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FDB6-C763-4E37-A159-2A0DB678C28C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1D8F-30E6-4452-A897-0D60E5B3A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654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FDB6-C763-4E37-A159-2A0DB678C28C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1D8F-30E6-4452-A897-0D60E5B3A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754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FDB6-C763-4E37-A159-2A0DB678C28C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1D8F-30E6-4452-A897-0D60E5B3A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225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FDB6-C763-4E37-A159-2A0DB678C28C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1D8F-30E6-4452-A897-0D60E5B3A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13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FDB6-C763-4E37-A159-2A0DB678C28C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1D8F-30E6-4452-A897-0D60E5B3A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149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FDB6-C763-4E37-A159-2A0DB678C28C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1D8F-30E6-4452-A897-0D60E5B3A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582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6FDB6-C763-4E37-A159-2A0DB678C28C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41D8F-30E6-4452-A897-0D60E5B3A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467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7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6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14.jpg"/><Relationship Id="rId4" Type="http://schemas.openxmlformats.org/officeDocument/2006/relationships/diagramLayout" Target="../diagrams/layout6.xml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19.jpeg"/><Relationship Id="rId4" Type="http://schemas.openxmlformats.org/officeDocument/2006/relationships/diagramLayout" Target="../diagrams/layout8.xml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презентации градиент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88"/>
            <a:ext cx="12192000" cy="685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98489" l="12867" r="87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50261">
            <a:off x="1837827" y="586987"/>
            <a:ext cx="8699008" cy="6524257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822232991"/>
              </p:ext>
            </p:extLst>
          </p:nvPr>
        </p:nvGraphicFramePr>
        <p:xfrm>
          <a:off x="192947" y="7687"/>
          <a:ext cx="11842534" cy="1071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488564" y="3007189"/>
            <a:ext cx="2965621" cy="1183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НАШИ УТРЕННИКИ</a:t>
            </a:r>
            <a:endParaRPr lang="ru-RU" sz="2400" b="1" dirty="0">
              <a:solidFill>
                <a:schemeClr val="bg1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086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презентации градиент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88"/>
            <a:ext cx="12192000" cy="685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150519421"/>
              </p:ext>
            </p:extLst>
          </p:nvPr>
        </p:nvGraphicFramePr>
        <p:xfrm>
          <a:off x="192947" y="7687"/>
          <a:ext cx="11895588" cy="1551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89" y="1774900"/>
            <a:ext cx="4889192" cy="46730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419" y="1774900"/>
            <a:ext cx="5178038" cy="466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53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презентации градиент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88"/>
            <a:ext cx="12192000" cy="685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897741624"/>
              </p:ext>
            </p:extLst>
          </p:nvPr>
        </p:nvGraphicFramePr>
        <p:xfrm>
          <a:off x="209725" y="343246"/>
          <a:ext cx="3615655" cy="6250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105" y="343246"/>
            <a:ext cx="8003097" cy="625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80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презентации градиент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88"/>
            <a:ext cx="12192000" cy="685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117758446"/>
              </p:ext>
            </p:extLst>
          </p:nvPr>
        </p:nvGraphicFramePr>
        <p:xfrm>
          <a:off x="8360229" y="7687"/>
          <a:ext cx="3622765" cy="6680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789" y="3684828"/>
            <a:ext cx="3692434" cy="30033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9" y="3684827"/>
            <a:ext cx="4139474" cy="30033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72" y="144792"/>
            <a:ext cx="3692434" cy="33702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851" y="103728"/>
            <a:ext cx="2589258" cy="345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презентации градиент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345548901"/>
              </p:ext>
            </p:extLst>
          </p:nvPr>
        </p:nvGraphicFramePr>
        <p:xfrm>
          <a:off x="192947" y="7686"/>
          <a:ext cx="11895588" cy="1516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290" y="1593670"/>
            <a:ext cx="5143500" cy="50945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74" y="1593670"/>
            <a:ext cx="6017624" cy="508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02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презентации градиент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88"/>
            <a:ext cx="12192000" cy="685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99510010"/>
              </p:ext>
            </p:extLst>
          </p:nvPr>
        </p:nvGraphicFramePr>
        <p:xfrm>
          <a:off x="192947" y="191589"/>
          <a:ext cx="6548095" cy="2865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156" y="300183"/>
            <a:ext cx="5019458" cy="62825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68" y="3141039"/>
            <a:ext cx="5756366" cy="351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65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презентации градиент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465" y="7688"/>
            <a:ext cx="12192000" cy="685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54192950"/>
              </p:ext>
            </p:extLst>
          </p:nvPr>
        </p:nvGraphicFramePr>
        <p:xfrm>
          <a:off x="192947" y="7687"/>
          <a:ext cx="11895588" cy="1725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47" y="1839433"/>
            <a:ext cx="4698030" cy="46658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768" y="1839433"/>
            <a:ext cx="3433899" cy="46658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5" b="15680"/>
          <a:stretch/>
        </p:blipFill>
        <p:spPr>
          <a:xfrm>
            <a:off x="8771860" y="1839433"/>
            <a:ext cx="3213014" cy="466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209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презентации градиент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88"/>
            <a:ext cx="12192000" cy="685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814850006"/>
              </p:ext>
            </p:extLst>
          </p:nvPr>
        </p:nvGraphicFramePr>
        <p:xfrm>
          <a:off x="318977" y="208633"/>
          <a:ext cx="5092995" cy="2811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43" y="3115340"/>
            <a:ext cx="4357788" cy="34347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98" y="208634"/>
            <a:ext cx="6024465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008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презентации градиент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88"/>
            <a:ext cx="12192000" cy="685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771785314"/>
              </p:ext>
            </p:extLst>
          </p:nvPr>
        </p:nvGraphicFramePr>
        <p:xfrm>
          <a:off x="93307" y="3965510"/>
          <a:ext cx="11995228" cy="2771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82" y="74644"/>
            <a:ext cx="3041779" cy="38908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368" y="74644"/>
            <a:ext cx="4553339" cy="38908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43" y="74644"/>
            <a:ext cx="3984172" cy="389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143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презентации градиент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88"/>
            <a:ext cx="12192000" cy="685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283855972"/>
              </p:ext>
            </p:extLst>
          </p:nvPr>
        </p:nvGraphicFramePr>
        <p:xfrm>
          <a:off x="6815470" y="93304"/>
          <a:ext cx="5273065" cy="2836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3" r="9092"/>
          <a:stretch/>
        </p:blipFill>
        <p:spPr>
          <a:xfrm>
            <a:off x="382772" y="93304"/>
            <a:ext cx="6177516" cy="66155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10"/>
          <a:stretch/>
        </p:blipFill>
        <p:spPr>
          <a:xfrm>
            <a:off x="7298492" y="3104708"/>
            <a:ext cx="4120192" cy="360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9359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144</Words>
  <Application>Microsoft Office PowerPoint</Application>
  <PresentationFormat>Произвольный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DIMASTA</cp:lastModifiedBy>
  <cp:revision>14</cp:revision>
  <dcterms:created xsi:type="dcterms:W3CDTF">2024-03-22T10:46:38Z</dcterms:created>
  <dcterms:modified xsi:type="dcterms:W3CDTF">2024-03-25T12:46:26Z</dcterms:modified>
</cp:coreProperties>
</file>